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5C2A30-E842-A073-74A0-8EC86377C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72BDBF-4941-F17F-859F-B3EDC97FF8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FAA247-D320-19C9-D69B-EDBD8D4A6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28DFBB4-0442-A48F-108A-C0DE1F563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BD1E5A-BFCB-27D4-D480-6A839C15C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160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B94DB0-E42B-F294-F674-7473CD726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4FCBBD7-3F35-F96D-3B8D-AC6CC66267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7BEA46-C839-6443-2313-8353A0DF6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02B842-7FD9-5578-5766-4D1788AB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548969-364D-AEAA-74D9-698A1CB82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62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E001903-56DE-11DE-9726-4171A9223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671134E-61FF-6676-5DB1-81F50AD17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65DF20-D52B-C2BC-EB63-95656110D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F0AC6B-0325-FF1A-148E-E1E75FBDA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1DD4F0E-031A-976E-BA03-01D0787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94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F8B0ED-A349-A773-5102-ACB818F28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E3E2C6-0E64-1751-EDE0-FFEFD340B7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6B27B6-4C36-6BC1-60D4-3D47AD54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42A3CF-F781-A949-2AF8-335FCE225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A3254C-38F4-1698-F2CC-C16BA16E8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95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AF4FF9-09F4-4118-B1E2-64E4EF210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016ADB1-545B-EFA9-4FF7-821F1E7FC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0AE38E-03D3-2C80-584F-8302C37E2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D1EBAC-EC84-6CD1-551B-8DF361E75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5AD8B6-F7D6-16E7-C146-19B480AFF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43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A8714-785D-4D7D-C6A1-67771239C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59C728-E215-916E-5F62-573F67351F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C8DE7B-BC0B-4DEE-84B3-00AD9AE1BD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B99D6BD-4A2B-FA73-3D8E-065096018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F3CE903-1C2C-F43E-BC9C-C2F7F5EBE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546164-7917-9ECE-F4B8-9EFEF006C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8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F1487-A664-9BF1-FC1F-DA77AF669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2EE72A-CABC-CC86-05D9-44D06CA2F7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75BA60-B0A8-2C83-2809-C7FBF66FE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A64F1B1-A5BE-F009-1A58-773D0F6167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BECEF29-D0BF-42D4-9B2F-C2224AAB58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342BD7D-952F-60E0-057B-F1DA6B4E0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D85B0AB-1D77-B0F9-81CA-B48BA97AE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FC261AC-01F7-3E6D-2C98-7AF2AB8CA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403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1D9E60-42F5-8346-2F95-06EA1538F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FB0D4A8-9A6C-FE84-BA94-0DAEFBAE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37B7C0C-A8E5-32EA-23D7-8CE2EA17C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5490DBE-6CFB-FA74-93E9-66D11B464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26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507FE28-1101-3177-1653-EF41E66D6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15C833B-035C-1983-3D13-7E6DE569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919429B-BE04-9C93-0394-CB00BC0A9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256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57DC42-ABAD-7150-EE3D-8BD9941C9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77D3B2-40C3-1B9A-ED20-D73B6DAAA1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FB094DC-ABDA-3904-7513-23E3360F5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BD75DF4-61D2-E073-CEA1-8C8B20BDD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4D55D4-A159-A434-960D-D4683343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967D2D0-ADD8-BA6B-0770-63761C90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004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B8A74A-EA58-513C-8CDB-2B7DA4C4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6DB0989-B1E1-3B98-2C53-21CD7BB77D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E1707D-5FAE-605C-E33A-8F3F0E380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87A2FB-E772-930E-556B-E65406BAE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0E7D6B2-F54A-ABBF-912B-B3B1EAD10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82C82B-7E33-BD30-D893-8F047C982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096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8BA7A-2D81-8CA1-F799-2E3B4FFEC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DF2301-DDBD-DA8B-1A97-9BB5D176DD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E07A8F-7425-F93C-1205-97A6D0643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53493-2737-43DA-8102-8AA959A19FEB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3A06E4-2A93-CBBB-AA92-6A46FC147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F6102CD-E6EA-FCEB-A936-4F8E73ACB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A8F10-C0A1-4C8F-B018-80B493BD64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99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1AE5C4-31E1-D8E9-9AE6-B3B6BC872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75000" y="1122363"/>
            <a:ext cx="8445500" cy="23876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F3CD0D3-E0D8-B540-1B6A-6ED40D1E0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75000" y="3602038"/>
            <a:ext cx="8445500" cy="16557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72" name="Рисунок 25">
            <a:extLst>
              <a:ext uri="{FF2B5EF4-FFF2-40B4-BE49-F238E27FC236}">
                <a16:creationId xmlns:a16="http://schemas.microsoft.com/office/drawing/2014/main" id="{2C592159-3899-7A19-D2DC-A421116CA9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1" name="Picture 4" descr="Российская академия архитектуры и строительных наук">
            <a:extLst>
              <a:ext uri="{FF2B5EF4-FFF2-40B4-BE49-F238E27FC236}">
                <a16:creationId xmlns:a16="http://schemas.microsoft.com/office/drawing/2014/main" id="{86DB9F27-35A9-89BC-3A11-33FD437C12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39" t="7619" r="15240" b="24355"/>
          <a:stretch>
            <a:fillRect/>
          </a:stretch>
        </p:blipFill>
        <p:spPr bwMode="auto">
          <a:xfrm>
            <a:off x="851127" y="36513"/>
            <a:ext cx="6953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Рисунок 4">
            <a:extLst>
              <a:ext uri="{FF2B5EF4-FFF2-40B4-BE49-F238E27FC236}">
                <a16:creationId xmlns:a16="http://schemas.microsoft.com/office/drawing/2014/main" id="{BE8E6A82-40F2-D339-9A0C-01BE5339B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" t="3029" r="78317" b="4376"/>
          <a:stretch>
            <a:fillRect/>
          </a:stretch>
        </p:blipFill>
        <p:spPr bwMode="auto">
          <a:xfrm>
            <a:off x="1763485" y="29970"/>
            <a:ext cx="70485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Рисунок 48">
            <a:extLst>
              <a:ext uri="{FF2B5EF4-FFF2-40B4-BE49-F238E27FC236}">
                <a16:creationId xmlns:a16="http://schemas.microsoft.com/office/drawing/2014/main" id="{DC9DE77B-3410-D561-74CB-4888960916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5368" y="29970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8" name="Рисунок 47">
            <a:extLst>
              <a:ext uri="{FF2B5EF4-FFF2-40B4-BE49-F238E27FC236}">
                <a16:creationId xmlns:a16="http://schemas.microsoft.com/office/drawing/2014/main" id="{3C26BA3D-9AA8-83B6-4FA7-292D87E710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920" y="29970"/>
            <a:ext cx="72390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25">
            <a:extLst>
              <a:ext uri="{FF2B5EF4-FFF2-40B4-BE49-F238E27FC236}">
                <a16:creationId xmlns:a16="http://schemas.microsoft.com/office/drawing/2014/main" id="{D7869E9A-1261-3E9F-1F1C-EDCBDF35E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472" y="134036"/>
            <a:ext cx="77599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b="1" dirty="0">
                <a:latin typeface="Book Antiqua" panose="02040602050305030304" pitchFamily="18" charset="0"/>
              </a:rPr>
              <a:t>XV</a:t>
            </a:r>
            <a:r>
              <a:rPr lang="ru-RU" b="1" dirty="0">
                <a:latin typeface="Book Antiqua" panose="02040602050305030304" pitchFamily="18" charset="0"/>
              </a:rPr>
              <a:t> Международный</a:t>
            </a:r>
            <a:r>
              <a:rPr lang="ru-RU" dirty="0">
                <a:latin typeface="Book Antiqua" panose="02040602050305030304" pitchFamily="18" charset="0"/>
              </a:rPr>
              <a:t> </a:t>
            </a:r>
            <a:r>
              <a:rPr lang="ru-RU" b="1" dirty="0">
                <a:latin typeface="Book Antiqua" panose="02040602050305030304" pitchFamily="18" charset="0"/>
              </a:rPr>
              <a:t>симпозиум по реологии грунтов</a:t>
            </a:r>
            <a:endParaRPr lang="ru-RU" dirty="0">
              <a:latin typeface="Book Antiqua" panose="02040602050305030304" pitchFamily="18" charset="0"/>
            </a:endParaRPr>
          </a:p>
          <a:p>
            <a:pPr algn="r"/>
            <a:r>
              <a:rPr lang="ru-RU" b="1" dirty="0">
                <a:latin typeface="Book Antiqua" panose="02040602050305030304" pitchFamily="18" charset="0"/>
              </a:rPr>
              <a:t>«ТЕОРИЯ И ПРАКТИКА ФУНДАМЕНТОСТРОЕНИЯ»</a:t>
            </a:r>
            <a:r>
              <a:rPr lang="ru-RU" dirty="0"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16" name="Rectangle 26">
            <a:extLst>
              <a:ext uri="{FF2B5EF4-FFF2-40B4-BE49-F238E27FC236}">
                <a16:creationId xmlns:a16="http://schemas.microsoft.com/office/drawing/2014/main" id="{01EF3104-DF80-C8C2-CF9F-9227A2503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11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7">
            <a:extLst>
              <a:ext uri="{FF2B5EF4-FFF2-40B4-BE49-F238E27FC236}">
                <a16:creationId xmlns:a16="http://schemas.microsoft.com/office/drawing/2014/main" id="{B4BA16EE-B280-470B-3706-7F5F2C8D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905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8">
            <a:extLst>
              <a:ext uri="{FF2B5EF4-FFF2-40B4-BE49-F238E27FC236}">
                <a16:creationId xmlns:a16="http://schemas.microsoft.com/office/drawing/2014/main" id="{C5353F6E-9BFF-FADD-5A79-04314A9E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289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9">
            <a:extLst>
              <a:ext uri="{FF2B5EF4-FFF2-40B4-BE49-F238E27FC236}">
                <a16:creationId xmlns:a16="http://schemas.microsoft.com/office/drawing/2014/main" id="{EAED3DC1-F2D5-C455-3A6A-4AAEDEA89F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52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30">
            <a:extLst>
              <a:ext uri="{FF2B5EF4-FFF2-40B4-BE49-F238E27FC236}">
                <a16:creationId xmlns:a16="http://schemas.microsoft.com/office/drawing/2014/main" id="{82CFA3D8-D717-6C16-5DA1-BA3265646C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76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DF65143F-2668-55EA-670B-FD35146F4F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69" y="1055297"/>
            <a:ext cx="2407783" cy="16994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0668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E9D8E9-AE1C-6D2C-FB6F-D14555B7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FD9FBA-0962-6CEF-E379-32C1BC319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581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Широкоэкранный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Book Antiqua</vt:lpstr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Niyaz Aysin</dc:creator>
  <cp:lastModifiedBy>Niyaz Aysin</cp:lastModifiedBy>
  <cp:revision>3</cp:revision>
  <dcterms:created xsi:type="dcterms:W3CDTF">2025-04-28T09:09:45Z</dcterms:created>
  <dcterms:modified xsi:type="dcterms:W3CDTF">2025-04-30T06:58:37Z</dcterms:modified>
</cp:coreProperties>
</file>