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57" r:id="rId17"/>
    <p:sldId id="263" r:id="rId18"/>
    <p:sldId id="262" r:id="rId19"/>
    <p:sldId id="261" r:id="rId20"/>
    <p:sldId id="260" r:id="rId21"/>
    <p:sldId id="259" r:id="rId22"/>
    <p:sldId id="258" r:id="rId23"/>
    <p:sldId id="264" r:id="rId24"/>
    <p:sldId id="265" r:id="rId25"/>
    <p:sldId id="266" r:id="rId26"/>
    <p:sldId id="267" r:id="rId27"/>
    <p:sldId id="272" r:id="rId28"/>
    <p:sldId id="269" r:id="rId29"/>
    <p:sldId id="270" r:id="rId30"/>
    <p:sldId id="27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9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F63AF-1BD3-469A-8CE1-7C2E6B4DAE51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59CF7-AF93-4FBC-8C14-E10A1F6DD3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E8A47F-84EB-4CB3-B9C1-5A9E09FBDE9D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A197-6107-465C-B648-D8235F9D1836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8C08-8FA4-4F5D-9EC1-53DDF68EEF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4227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A197-6107-465C-B648-D8235F9D1836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8C08-8FA4-4F5D-9EC1-53DDF68EEF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6531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A197-6107-465C-B648-D8235F9D1836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8C08-8FA4-4F5D-9EC1-53DDF68EEF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587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A197-6107-465C-B648-D8235F9D1836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8C08-8FA4-4F5D-9EC1-53DDF68EEF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842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A197-6107-465C-B648-D8235F9D1836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8C08-8FA4-4F5D-9EC1-53DDF68EEF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1119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A197-6107-465C-B648-D8235F9D1836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8C08-8FA4-4F5D-9EC1-53DDF68EEF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447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A197-6107-465C-B648-D8235F9D1836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8C08-8FA4-4F5D-9EC1-53DDF68EEF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3010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A197-6107-465C-B648-D8235F9D1836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8C08-8FA4-4F5D-9EC1-53DDF68EEF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0522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A197-6107-465C-B648-D8235F9D1836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8C08-8FA4-4F5D-9EC1-53DDF68EEF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5719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A197-6107-465C-B648-D8235F9D1836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8C08-8FA4-4F5D-9EC1-53DDF68EEF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3149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A197-6107-465C-B648-D8235F9D1836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8C08-8FA4-4F5D-9EC1-53DDF68EEF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41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FA197-6107-465C-B648-D8235F9D1836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B8C08-8FA4-4F5D-9EC1-53DDF68EEF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894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9697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Казанский государственный </a:t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архитектурно-строительный университет</a:t>
            </a:r>
            <a:endParaRPr lang="en-US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921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Основы/</a:t>
            </a:r>
            <a:r>
              <a:rPr lang="en-US" sz="4000" dirty="0" smtClean="0">
                <a:solidFill>
                  <a:schemeClr val="tx1"/>
                </a:solidFill>
              </a:rPr>
              <a:t>Base</a:t>
            </a:r>
            <a:endParaRPr lang="en-US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2" descr="D:\Users\Владелец\Desktop\Приемка 2023\Фото для КП\Основ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765175"/>
            <a:ext cx="5818187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1400" y="765175"/>
            <a:ext cx="29146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2852738"/>
            <a:ext cx="2808288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472440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575" y="4724400"/>
            <a:ext cx="25923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921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Городское планирование/</a:t>
            </a:r>
            <a:r>
              <a:rPr lang="en-US" sz="4000" dirty="0" smtClean="0">
                <a:solidFill>
                  <a:schemeClr val="tx1"/>
                </a:solidFill>
              </a:rPr>
              <a:t>Urban Planning</a:t>
            </a:r>
            <a:endParaRPr lang="en-US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908050"/>
            <a:ext cx="36004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3141663"/>
            <a:ext cx="3473450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5013325"/>
            <a:ext cx="2460625" cy="163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908050"/>
            <a:ext cx="3473450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921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Цифра/</a:t>
            </a:r>
            <a:r>
              <a:rPr lang="en-US" sz="4000" dirty="0" smtClean="0">
                <a:solidFill>
                  <a:schemeClr val="tx1"/>
                </a:solidFill>
              </a:rPr>
              <a:t>Digital</a:t>
            </a:r>
            <a:endParaRPr lang="en-US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2" descr="D:\Users\Владелец\Desktop\Айрат\Прием 2022\1. Буклет 2022\Обработанные\_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614738"/>
            <a:ext cx="4259262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 descr="D:\Users\Владелец\Desktop\Айрат\Прием 2022\1. Буклет 2022\Обработанные\DSC_0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638550"/>
            <a:ext cx="4176713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 descr="D:\Users\Владелец\Desktop\Айрат\Прием 2022\1. Буклет 2022\Обработанные\DSC_00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620713"/>
            <a:ext cx="43211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213" y="620713"/>
            <a:ext cx="43243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2" cstate="print"/>
          <a:srcRect t="5374"/>
          <a:stretch>
            <a:fillRect/>
          </a:stretch>
        </p:blipFill>
        <p:spPr bwMode="auto">
          <a:xfrm>
            <a:off x="250825" y="765175"/>
            <a:ext cx="58181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71438"/>
            <a:ext cx="9144000" cy="6207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Дороги/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Roads</a:t>
            </a:r>
          </a:p>
        </p:txBody>
      </p:sp>
      <p:pic>
        <p:nvPicPr>
          <p:cNvPr id="14340" name="Picture 4" descr="фотогалерея центр Дорог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2852738"/>
            <a:ext cx="2736850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фотогалерея центр Дорог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4800600"/>
            <a:ext cx="2808288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8" descr="Научно-образовательные центры (САЕ) международного уровн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765175"/>
            <a:ext cx="2916238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0" descr="фотогалерея центр Дорог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4076700"/>
            <a:ext cx="568960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71438"/>
            <a:ext cx="9144000" cy="6207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Реальные объекты наших преподавателей</a:t>
            </a:r>
            <a:endParaRPr lang="en-US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981075"/>
            <a:ext cx="3240087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3500438"/>
            <a:ext cx="24003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5338" y="4581525"/>
            <a:ext cx="3089275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4702175"/>
            <a:ext cx="2808287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3" descr="https://m.realnoevremya.ru/uploads/article/ba/e8/ad2b90fec1c876a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825" y="981075"/>
            <a:ext cx="387667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71438"/>
            <a:ext cx="9144000" cy="6207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Помимо обучения</a:t>
            </a:r>
            <a:endParaRPr lang="en-US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908050"/>
            <a:ext cx="271145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908050"/>
            <a:ext cx="2417762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2" descr="tezuch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908050"/>
            <a:ext cx="2840038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2852738"/>
            <a:ext cx="2717800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2852738"/>
            <a:ext cx="2952750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5013325"/>
            <a:ext cx="2735262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9" descr="Студенты Ислам Гиниятуллин и Рамиля Жданова стали победителями конкурса  «Мистер и Мисс КГАСУ»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425" y="4724400"/>
            <a:ext cx="2897188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21" descr="Архитектор Сакен Жомартович Нарынов встретился с преподавателями и студентами  КГАСУ | портал о дизайне и архитектур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575" y="2852738"/>
            <a:ext cx="259238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6600" y="5084763"/>
            <a:ext cx="256063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елечка\Desktop\ДОД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711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елечка\Desktop\ДОД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23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елечка\Desktop\ДОД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155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елечка\Desktop\ДОД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550" cy="686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632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Адреса и реквизи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88" y="836613"/>
            <a:ext cx="8869362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71438"/>
            <a:ext cx="9144000" cy="6207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Кампус</a:t>
            </a:r>
            <a:endParaRPr lang="en-US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елечка\Desktop\ДОД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0288" cy="689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386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елечка\Desktop\ДОД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603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елечка\Desktop\ДОД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194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делечка\Desktop\ДОД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43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делечка\Desktop\ДОД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32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453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елечка\Desktop\ДОД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72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делечка\Desktop\ДОД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935723"/>
            <a:ext cx="87129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Существенными условиями договора о целевом обучении являются:</a:t>
            </a:r>
          </a:p>
          <a:p>
            <a:pPr algn="just"/>
            <a:r>
              <a:rPr lang="ru-RU" altLang="ru-RU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1) обязательства заказчика целевого обучения:</a:t>
            </a:r>
          </a:p>
          <a:p>
            <a:pPr algn="just"/>
            <a:r>
              <a:rPr lang="ru-RU" altLang="ru-RU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а) по организации предоставления и (или) предоставлению гражданину, заключившему договор о целевом обучении, в период обучения мер поддержки, включая меры материального стимулирования, оплату дополнительных платных образовательных услуг, оказываемых за рамками образовательной программы, осваиваемой в соответствии с договором о целевом обучении, предоставление в пользование и (или) оплату жилого помещения в период обучения, и (или) других мер;</a:t>
            </a:r>
          </a:p>
          <a:p>
            <a:pPr algn="just"/>
            <a:r>
              <a:rPr lang="ru-RU" altLang="ru-RU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б) по трудоустройству гражданина, заключившего договор о целевом обучении, не позднее срока, установленного договором о целевом обучении, с указанием места осуществления трудовой деятельности в соответствии с полученной квалификацией;</a:t>
            </a:r>
          </a:p>
          <a:p>
            <a:pPr algn="just"/>
            <a:r>
              <a:rPr lang="ru-RU" altLang="ru-RU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2) обязательства гражданина, заключившего договор о целевом обучении:</a:t>
            </a:r>
          </a:p>
          <a:p>
            <a:pPr algn="just"/>
            <a:r>
              <a:rPr lang="ru-RU" altLang="ru-RU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а) по освоению образовательной программы, указанной в договоре о целевом обучении (с возможностью изменения образовательной программы и (или) формы обучения по согласованию с заказчиком целевого обучения);</a:t>
            </a:r>
          </a:p>
          <a:p>
            <a:pPr algn="just"/>
            <a:r>
              <a:rPr lang="ru-RU" altLang="ru-RU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б) по осуществлению трудовой деятельности в течение не менее трех лет в соответствии с полученной квалификацией с учетом трудоустройства в срок, установленный таким договором.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172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делечка\Desktop\ДОД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2276872"/>
            <a:ext cx="8712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b="1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случаях неисполнения </a:t>
            </a:r>
            <a:r>
              <a:rPr lang="ru-RU" altLang="ru-RU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заказчиком целевого обучения обязательства по </a:t>
            </a:r>
            <a:r>
              <a:rPr lang="ru-RU" altLang="ru-RU" b="1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трудоустройству</a:t>
            </a:r>
            <a:r>
              <a:rPr lang="ru-RU" altLang="ru-RU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гражданина или гражданином обязательства по осуществлению трудовой деятельности </a:t>
            </a:r>
            <a:r>
              <a:rPr lang="ru-RU" altLang="ru-RU" b="1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течение трех лет </a:t>
            </a:r>
            <a:r>
              <a:rPr lang="ru-RU" altLang="ru-RU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заказчик целевого обучения или гражданин, принятый на целевое обучение, выплачивает организации, осуществляющей образовательную деятельность, в которой обучался гражданин, </a:t>
            </a:r>
            <a:r>
              <a:rPr lang="ru-RU" altLang="ru-RU" b="1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штраф в размере расходов федерального бюджета</a:t>
            </a:r>
            <a:r>
              <a:rPr lang="ru-RU" altLang="ru-RU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осуществленных на обучение гражданина.</a:t>
            </a:r>
            <a:endParaRPr lang="ru-RU" altLang="ru-RU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046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делечка\Desktop\ДОД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588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делечка\Desktop\ДОД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6255" y="0"/>
            <a:ext cx="9240255" cy="693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280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692150"/>
            <a:ext cx="5818187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71438"/>
            <a:ext cx="9144000" cy="6207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Bfft.space</a:t>
            </a:r>
            <a:endParaRPr lang="en-US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5" descr="D:\Users\Владелец\Desktop\Айрат\Прием 2022\0. АРХИВ ПРИЕМКА\Все для буклета\Фото университета\BFFT\BFFT Президент\print_2570527_21893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2636838"/>
            <a:ext cx="2808288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6" descr="D:\Users\Владелец\Desktop\Айрат\Прием 2022\0. АРХИВ ПРИЕМКА\Все для буклета\Фото университета\BFFT\BFFT Президент\print_2570527_21894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4652963"/>
            <a:ext cx="288131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692150"/>
            <a:ext cx="2808288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4649788"/>
            <a:ext cx="2881313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325" y="4652963"/>
            <a:ext cx="280828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делечка\Desktop\ДОД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32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189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20713"/>
            <a:ext cx="5761038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620713"/>
            <a:ext cx="2630487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2565400"/>
            <a:ext cx="2665412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itle 1"/>
          <p:cNvSpPr>
            <a:spLocks noGrp="1"/>
          </p:cNvSpPr>
          <p:nvPr>
            <p:ph type="ctrTitle"/>
          </p:nvPr>
        </p:nvSpPr>
        <p:spPr>
          <a:xfrm>
            <a:off x="0" y="-171450"/>
            <a:ext cx="9144000" cy="836613"/>
          </a:xfrm>
        </p:spPr>
        <p:txBody>
          <a:bodyPr/>
          <a:lstStyle/>
          <a:p>
            <a:pPr algn="ctr" eaLnBrk="1" hangingPunct="1"/>
            <a:r>
              <a:rPr lang="ru-RU" sz="4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Системы/</a:t>
            </a:r>
            <a:r>
              <a:rPr lang="en-US" sz="4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Systems</a:t>
            </a:r>
          </a:p>
        </p:txBody>
      </p:sp>
      <p:pic>
        <p:nvPicPr>
          <p:cNvPr id="5126" name="Picture 6" descr="D:\Users\Владелец\Desktop\Айрат\Прием 2022\0. АРХИВ ПРИЕМКА\Все для буклета\Фото университета\Новая папка\DSC_01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4491038"/>
            <a:ext cx="3095625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4508500"/>
            <a:ext cx="3024188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/>
          <a:srcRect l="24458"/>
          <a:stretch>
            <a:fillRect/>
          </a:stretch>
        </p:blipFill>
        <p:spPr bwMode="auto">
          <a:xfrm>
            <a:off x="6516688" y="4437063"/>
            <a:ext cx="2446337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0" y="-171450"/>
            <a:ext cx="9144000" cy="836613"/>
          </a:xfrm>
        </p:spPr>
        <p:txBody>
          <a:bodyPr/>
          <a:lstStyle/>
          <a:p>
            <a:pPr algn="ctr" eaLnBrk="1" hangingPunct="1"/>
            <a:r>
              <a:rPr lang="ru-RU" sz="4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Прочность/</a:t>
            </a:r>
            <a:r>
              <a:rPr lang="en-US" sz="4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Strength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4724400"/>
            <a:ext cx="273685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685800"/>
            <a:ext cx="5795962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Событ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2603500"/>
            <a:ext cx="2736850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7" descr="фотогалерея центр Прочност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652963"/>
            <a:ext cx="2736850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9" descr="фотогалерея центр Прочность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675" y="4608513"/>
            <a:ext cx="29527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325" y="692150"/>
            <a:ext cx="273685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65175"/>
            <a:ext cx="5818188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1"/>
          <p:cNvSpPr>
            <a:spLocks noGrp="1"/>
          </p:cNvSpPr>
          <p:nvPr>
            <p:ph type="ctrTitle"/>
          </p:nvPr>
        </p:nvSpPr>
        <p:spPr>
          <a:xfrm>
            <a:off x="0" y="-144463"/>
            <a:ext cx="9144000" cy="836613"/>
          </a:xfrm>
        </p:spPr>
        <p:txBody>
          <a:bodyPr/>
          <a:lstStyle/>
          <a:p>
            <a:pPr algn="ctr" eaLnBrk="1" hangingPunct="1"/>
            <a:r>
              <a:rPr lang="ru-RU" sz="4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Технологии/</a:t>
            </a:r>
            <a:r>
              <a:rPr lang="en-US" sz="4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Technology </a:t>
            </a: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2781300"/>
            <a:ext cx="2808287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765675"/>
            <a:ext cx="2881313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4797425"/>
            <a:ext cx="2808287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4797425"/>
            <a:ext cx="2808288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7763" y="765175"/>
            <a:ext cx="27971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D:\Users\Владелец\Desktop\Приемка 2023\Фото для КП\Архифизи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836613"/>
            <a:ext cx="5816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 algn="ctr" eaLnBrk="1" hangingPunct="1"/>
            <a:r>
              <a:rPr lang="ru-RU" sz="4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Архитектурная физика/</a:t>
            </a:r>
            <a:r>
              <a:rPr lang="en-US" sz="4000" smtClean="0">
                <a:solidFill>
                  <a:schemeClr val="tx1"/>
                </a:solidFill>
              </a:rPr>
              <a:t>Archi-physics</a:t>
            </a:r>
            <a:r>
              <a:rPr lang="en-US" sz="4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196" name="Picture 6" descr="d:\Users\Владелец\Desktop\Архтеп - наследие\10-02-2022_08-44-05\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797425"/>
            <a:ext cx="2736850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7" descr="d:\Users\Владелец\Desktop\Архтеп - наследие\10-02-2022_08-44-05\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7532688"/>
            <a:ext cx="1982788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8" descr="d:\Users\Владелец\Desktop\Архтеп - наследие\10-02-2022_08-44-05\DSC067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4797425"/>
            <a:ext cx="276225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9" descr="d:\Users\Владелец\Desktop\Архтеп - наследие\10-02-2022_08-44-05\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4797425"/>
            <a:ext cx="2735263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0" descr="d:\Users\Владелец\Desktop\Архтеп - наследие\10-02-2022_08-41-54\DSC0676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70625" y="836613"/>
            <a:ext cx="25495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D:\Users\Владелец\Desktop\Приемка 2023\Фото для КП\Девелопмен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4941888"/>
            <a:ext cx="2762250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 algn="ctr" eaLnBrk="1" hangingPunct="1"/>
            <a:r>
              <a:rPr lang="ru-RU" sz="4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Девелопмент/</a:t>
            </a:r>
            <a:r>
              <a:rPr lang="en-US" sz="4000" smtClean="0">
                <a:solidFill>
                  <a:schemeClr val="tx1"/>
                </a:solidFill>
              </a:rPr>
              <a:t>Development</a:t>
            </a:r>
            <a:r>
              <a:rPr lang="en-US" sz="4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220" name="Picture 2" descr="d:\Users\Владелец\Desktop\17.10_ЦентрДевелопмент\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4300" y="755650"/>
            <a:ext cx="2608263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3" descr="d:\Users\Владелец\Desktop\17.10_ЦентрДевелопмент\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2997200"/>
            <a:ext cx="25939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4" descr="d:\Users\Владелец\Desktop\17.10_ЦентрДевелопмент\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941888"/>
            <a:ext cx="2773363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325" y="4941888"/>
            <a:ext cx="2854325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6" descr="d:\Users\Владелец\Desktop\17.10_ЦентрДевелопмент\0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765175"/>
            <a:ext cx="6096000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D:\Users\Владелец\Desktop\Приемка 2023\Фото для КП\Наслед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620713"/>
            <a:ext cx="5818188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921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Наследие/</a:t>
            </a:r>
            <a:r>
              <a:rPr lang="en-US" sz="4000" dirty="0" smtClean="0">
                <a:solidFill>
                  <a:schemeClr val="tx1"/>
                </a:solidFill>
              </a:rPr>
              <a:t>Heritage</a:t>
            </a:r>
            <a:endParaRPr lang="en-US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3638" y="5013325"/>
            <a:ext cx="276225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2770188"/>
            <a:ext cx="2493962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475" y="5040313"/>
            <a:ext cx="2654300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5084763"/>
            <a:ext cx="258762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2" descr="d:\Users\Владелец\Desktop\Архтеп - наследие\10-02-2022_08-41-54\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688" y="668338"/>
            <a:ext cx="2447925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280</Words>
  <Application>Microsoft Office PowerPoint</Application>
  <PresentationFormat>Экран (4:3)</PresentationFormat>
  <Paragraphs>24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Казанский государственный  архитектурно-строительный университет</vt:lpstr>
      <vt:lpstr>Кампус</vt:lpstr>
      <vt:lpstr>Bfft.space</vt:lpstr>
      <vt:lpstr>Системы/Systems</vt:lpstr>
      <vt:lpstr>Прочность/Strength</vt:lpstr>
      <vt:lpstr>Технологии/Technology </vt:lpstr>
      <vt:lpstr>Архитектурная физика/Archi-physics </vt:lpstr>
      <vt:lpstr>Девелопмент/Development </vt:lpstr>
      <vt:lpstr>Наследие/Heritage</vt:lpstr>
      <vt:lpstr>Основы/Base</vt:lpstr>
      <vt:lpstr>Городское планирование/Urban Planning</vt:lpstr>
      <vt:lpstr>Цифра/Digital</vt:lpstr>
      <vt:lpstr>Дороги/Roads</vt:lpstr>
      <vt:lpstr>Реальные объекты наших преподавателей</vt:lpstr>
      <vt:lpstr>Помимо обучения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Аделечка</dc:creator>
  <cp:lastModifiedBy>Владелец</cp:lastModifiedBy>
  <cp:revision>3</cp:revision>
  <dcterms:created xsi:type="dcterms:W3CDTF">2023-01-28T01:32:52Z</dcterms:created>
  <dcterms:modified xsi:type="dcterms:W3CDTF">2023-02-15T12:26:20Z</dcterms:modified>
</cp:coreProperties>
</file>