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x="9906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742950" y="1122362"/>
            <a:ext cx="84201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38250" y="3602037"/>
            <a:ext cx="7429500" cy="16557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21" name="Shape 21"/>
          <p:cNvSpPr/>
          <p:nvPr>
            <p:ph type="body" sz="half" idx="1"/>
          </p:nvPr>
        </p:nvSpPr>
        <p:spPr>
          <a:xfrm>
            <a:off x="681037" y="1825625"/>
            <a:ext cx="4210052" cy="4351338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2" name="Shape 2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title"/>
          </p:nvPr>
        </p:nvSpPr>
        <p:spPr>
          <a:xfrm>
            <a:off x="682328" y="365127"/>
            <a:ext cx="8543926" cy="1325563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682328" y="1681163"/>
            <a:ext cx="4190704" cy="82391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0">
              <a:buSzTx/>
              <a:buFontTx/>
              <a:buNone/>
              <a:defRPr b="1" sz="2400"/>
            </a:lvl2pPr>
            <a:lvl3pPr marL="0" indent="0">
              <a:buSzTx/>
              <a:buFontTx/>
              <a:buNone/>
              <a:defRPr b="1" sz="2400"/>
            </a:lvl3pPr>
            <a:lvl4pPr marL="0" indent="0">
              <a:buSzTx/>
              <a:buFontTx/>
              <a:buNone/>
              <a:defRPr b="1" sz="2400"/>
            </a:lvl4pPr>
            <a:lvl5pPr marL="0" indent="0">
              <a:buSzTx/>
              <a:buFontTx/>
              <a:buNone/>
              <a:defRPr b="1" sz="2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1" name="Shape 31"/>
          <p:cNvSpPr/>
          <p:nvPr>
            <p:ph type="body" sz="quarter" idx="13"/>
          </p:nvPr>
        </p:nvSpPr>
        <p:spPr>
          <a:xfrm>
            <a:off x="5014912" y="1681163"/>
            <a:ext cx="4211342" cy="823914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32" name="Shape 3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40" name="Shape 4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55" name="Shape 55"/>
          <p:cNvSpPr/>
          <p:nvPr>
            <p:ph type="body" sz="half" idx="1"/>
          </p:nvPr>
        </p:nvSpPr>
        <p:spPr>
          <a:xfrm>
            <a:off x="4211339" y="987427"/>
            <a:ext cx="5014915" cy="487362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6" name="Shape 56"/>
          <p:cNvSpPr/>
          <p:nvPr>
            <p:ph type="body" sz="quarter" idx="13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7" name="Shape 5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65" name="Shape 65"/>
          <p:cNvSpPr/>
          <p:nvPr>
            <p:ph type="pic" sz="half" idx="13"/>
          </p:nvPr>
        </p:nvSpPr>
        <p:spPr>
          <a:xfrm>
            <a:off x="4211339" y="987427"/>
            <a:ext cx="5014915" cy="48736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body" sz="quarter" idx="1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7" name="Shape 6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75" name="Shape 7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title"/>
          </p:nvPr>
        </p:nvSpPr>
        <p:spPr>
          <a:xfrm>
            <a:off x="7088982" y="365125"/>
            <a:ext cx="2135983" cy="5811838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84" name="Shape 84"/>
          <p:cNvSpPr/>
          <p:nvPr>
            <p:ph type="body" idx="1"/>
          </p:nvPr>
        </p:nvSpPr>
        <p:spPr>
          <a:xfrm>
            <a:off x="681037" y="365125"/>
            <a:ext cx="6284122" cy="5811838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5" name="Shape 8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681037" y="365127"/>
            <a:ext cx="8543926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681037" y="1825625"/>
            <a:ext cx="8543926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8960984" y="6404295"/>
            <a:ext cx="263981" cy="2692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.gif"/><Relationship Id="rId4" Type="http://schemas.openxmlformats.org/officeDocument/2006/relationships/image" Target="../media/image2.jpeg"/><Relationship Id="rId5" Type="http://schemas.openxmlformats.org/officeDocument/2006/relationships/image" Target="../media/image1.pn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16.jpe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17.jpe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18.jpe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19.jpe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20.jpe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21.jpe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22.jpe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23.jpe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eg"/><Relationship Id="rId4" Type="http://schemas.openxmlformats.org/officeDocument/2006/relationships/image" Target="../media/image1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3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4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5.jpeg"/><Relationship Id="rId6" Type="http://schemas.openxmlformats.org/officeDocument/2006/relationships/image" Target="../media/image6.jpeg"/><Relationship Id="rId7" Type="http://schemas.openxmlformats.org/officeDocument/2006/relationships/image" Target="../media/image7.jpeg"/><Relationship Id="rId8" Type="http://schemas.openxmlformats.org/officeDocument/2006/relationships/image" Target="../media/image8.jpeg"/><Relationship Id="rId9" Type="http://schemas.openxmlformats.org/officeDocument/2006/relationships/image" Target="../media/image9.jpeg"/><Relationship Id="rId10" Type="http://schemas.openxmlformats.org/officeDocument/2006/relationships/image" Target="../media/image10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11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12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13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14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3" Type="http://schemas.openxmlformats.org/officeDocument/2006/relationships/image" Target="../media/image1.gif"/><Relationship Id="rId4" Type="http://schemas.openxmlformats.org/officeDocument/2006/relationships/image" Target="../media/image2.jpeg"/><Relationship Id="rId5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95" name="Shape 95"/>
          <p:cNvSpPr/>
          <p:nvPr/>
        </p:nvSpPr>
        <p:spPr>
          <a:xfrm>
            <a:off x="3738553" y="2130924"/>
            <a:ext cx="5857916" cy="3093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b="1" sz="4000">
                <a:latin typeface="ISOCPEUR"/>
                <a:ea typeface="ISOCPEUR"/>
                <a:cs typeface="ISOCPEUR"/>
                <a:sym typeface="ISOCPEUR"/>
              </a:defRPr>
            </a:pPr>
            <a:r>
              <a:t>ДОМ МЕДРАБОТНИКА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>
              <a:defRPr b="1" sz="4000">
                <a:latin typeface="ISOCPEUR"/>
                <a:ea typeface="ISOCPEUR"/>
                <a:cs typeface="ISOCPEUR"/>
                <a:sym typeface="ISOCPEUR"/>
              </a:defRPr>
            </a:pPr>
            <a:r>
              <a:t>Республика Татарстан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>
              <a:defRPr b="1" sz="4000">
                <a:latin typeface="ISOCPEUR"/>
                <a:ea typeface="ISOCPEUR"/>
                <a:cs typeface="ISOCPEUR"/>
                <a:sym typeface="ISOCPEUR"/>
              </a:defRPr>
            </a:pPr>
            <a:r>
              <a:t>г.Тетюши</a:t>
            </a:r>
          </a:p>
          <a:p>
            <a:pPr algn="ctr">
              <a:spcBef>
                <a:spcPts val="1200"/>
              </a:spcBef>
              <a:defRPr i="1" sz="2000"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spcBef>
                <a:spcPts val="1200"/>
              </a:spcBef>
              <a:defRPr i="1" sz="2000">
                <a:latin typeface="Arial"/>
                <a:ea typeface="Arial"/>
                <a:cs typeface="Arial"/>
                <a:sym typeface="Arial"/>
              </a:defRPr>
            </a:pPr>
            <a:br/>
          </a:p>
        </p:txBody>
      </p:sp>
      <p:grpSp>
        <p:nvGrpSpPr>
          <p:cNvPr id="98" name="Group 98"/>
          <p:cNvGrpSpPr/>
          <p:nvPr/>
        </p:nvGrpSpPr>
        <p:grpSpPr>
          <a:xfrm>
            <a:off x="245759" y="1866763"/>
            <a:ext cx="3171408" cy="4105030"/>
            <a:chOff x="-1" y="0"/>
            <a:chExt cx="3171406" cy="4105028"/>
          </a:xfrm>
        </p:grpSpPr>
        <p:sp>
          <p:nvSpPr>
            <p:cNvPr id="96" name="Shape 96"/>
            <p:cNvSpPr/>
            <p:nvPr/>
          </p:nvSpPr>
          <p:spPr>
            <a:xfrm>
              <a:off x="-1" y="0"/>
              <a:ext cx="3171407" cy="4105028"/>
            </a:xfrm>
            <a:prstGeom prst="rect">
              <a:avLst/>
            </a:prstGeom>
            <a:solidFill>
              <a:srgbClr val="EDEDE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/>
            </a:p>
          </p:txBody>
        </p:sp>
        <p:pic>
          <p:nvPicPr>
            <p:cNvPr id="97" name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8626" t="0" r="9413" b="15196"/>
            <a:stretch>
              <a:fillRect/>
            </a:stretch>
          </p:blipFill>
          <p:spPr>
            <a:xfrm>
              <a:off x="-2" y="-1"/>
              <a:ext cx="3171408" cy="4105029"/>
            </a:xfrm>
            <a:prstGeom prst="rect">
              <a:avLst/>
            </a:prstGeom>
            <a:ln w="88900" cap="sq">
              <a:solidFill>
                <a:srgbClr val="FFFFFF"/>
              </a:solidFill>
              <a:prstDash val="solid"/>
              <a:miter lim="800000"/>
            </a:ln>
            <a:effectLst>
              <a:outerShdw sx="100000" sy="100000" kx="0" ky="0" algn="b" rotWithShape="0" blurRad="50800" dist="18000" dir="5400000">
                <a:srgbClr val="000000">
                  <a:alpha val="40000"/>
                </a:srgbClr>
              </a:outerShdw>
            </a:effectLst>
          </p:spPr>
        </p:pic>
      </p:grpSp>
      <p:sp>
        <p:nvSpPr>
          <p:cNvPr id="99" name="Shape 99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100" name="Shape 100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101" name="Shape 101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02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" name="image3.jpeg" descr="http://professorrating.ru/images/university/id803.jpg"/>
          <p:cNvPicPr>
            <a:picLocks noChangeAspect="1"/>
          </p:cNvPicPr>
          <p:nvPr/>
        </p:nvPicPr>
        <p:blipFill>
          <a:blip r:embed="rId4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" name="image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sp>
        <p:nvSpPr>
          <p:cNvPr id="105" name="Shape 105"/>
          <p:cNvSpPr/>
          <p:nvPr/>
        </p:nvSpPr>
        <p:spPr>
          <a:xfrm>
            <a:off x="3809991" y="4143380"/>
            <a:ext cx="5857916" cy="18738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 sz="4000">
                <a:latin typeface="ISOCPEUR"/>
                <a:ea typeface="ISOCPEUR"/>
                <a:cs typeface="ISOCPEUR"/>
                <a:sym typeface="ISOCPEUR"/>
              </a:defRPr>
            </a:pPr>
          </a:p>
          <a:p>
            <a:pPr algn="ctr">
              <a:spcBef>
                <a:spcPts val="1200"/>
              </a:spcBef>
              <a:defRPr i="1" sz="2000"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spcBef>
                <a:spcPts val="1200"/>
              </a:spcBef>
              <a:defRPr i="1" sz="2000">
                <a:latin typeface="Arial"/>
                <a:ea typeface="Arial"/>
                <a:cs typeface="Arial"/>
                <a:sym typeface="Arial"/>
              </a:defRPr>
            </a:pPr>
            <a:br/>
          </a:p>
        </p:txBody>
      </p:sp>
      <p:sp>
        <p:nvSpPr>
          <p:cNvPr id="106" name="Shape 106"/>
          <p:cNvSpPr/>
          <p:nvPr/>
        </p:nvSpPr>
        <p:spPr>
          <a:xfrm>
            <a:off x="3738553" y="4143380"/>
            <a:ext cx="3214711" cy="21278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b="1" sz="2800">
                <a:latin typeface="ISOCPEUR"/>
                <a:ea typeface="ISOCPEUR"/>
                <a:cs typeface="ISOCPEUR"/>
                <a:sym typeface="ISOCPEUR"/>
              </a:defRPr>
            </a:pPr>
            <a:r>
              <a:t>Автор проекта:</a:t>
            </a:r>
            <a:endParaRPr sz="4000">
              <a:latin typeface="Arial"/>
              <a:ea typeface="Arial"/>
              <a:cs typeface="Arial"/>
              <a:sym typeface="Arial"/>
            </a:endParaRPr>
          </a:p>
          <a:p>
            <a:pPr>
              <a:defRPr b="1" sz="2800">
                <a:latin typeface="ISOCPEUR"/>
                <a:ea typeface="ISOCPEUR"/>
                <a:cs typeface="ISOCPEUR"/>
                <a:sym typeface="ISOCPEUR"/>
              </a:defRPr>
            </a:pPr>
            <a:r>
              <a:t>Мустафин Н.Н.</a:t>
            </a:r>
          </a:p>
          <a:p>
            <a:pPr algn="ctr">
              <a:spcBef>
                <a:spcPts val="1200"/>
              </a:spcBef>
              <a:defRPr i="1" sz="2000"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spcBef>
                <a:spcPts val="1200"/>
              </a:spcBef>
              <a:defRPr i="1" sz="2000">
                <a:latin typeface="Arial"/>
                <a:ea typeface="Arial"/>
                <a:cs typeface="Arial"/>
                <a:sym typeface="Arial"/>
              </a:defRPr>
            </a:pPr>
            <a:b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87" name="Shape 187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188" name="Shape 188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189" name="Shape 189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90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image3.jpeg" descr="http://professorrating.ru/images/university/id803.jpg"/>
          <p:cNvPicPr>
            <a:picLocks noChangeAspect="1"/>
          </p:cNvPicPr>
          <p:nvPr/>
        </p:nvPicPr>
        <p:blipFill>
          <a:blip r:embed="rId3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" name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image18.jpg" descr="H:\осно\111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66786" y="1428736"/>
            <a:ext cx="7596207" cy="46564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6" name="Shape 196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197" name="Shape 197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198" name="Shape 198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99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image3.jpeg" descr="http://professorrating.ru/images/university/id803.jpg"/>
          <p:cNvPicPr>
            <a:picLocks noChangeAspect="1"/>
          </p:cNvPicPr>
          <p:nvPr/>
        </p:nvPicPr>
        <p:blipFill>
          <a:blip r:embed="rId3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image19.jpg" descr="H:\осно\3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09529" y="1428736"/>
            <a:ext cx="9286942" cy="464347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05" name="Shape 205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206" name="Shape 206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207" name="Shape 207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08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image3.jpeg" descr="http://professorrating.ru/images/university/id803.jpg"/>
          <p:cNvPicPr>
            <a:picLocks noChangeAspect="1"/>
          </p:cNvPicPr>
          <p:nvPr/>
        </p:nvPicPr>
        <p:blipFill>
          <a:blip r:embed="rId3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" name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image20.jpg" descr="H:\осно\22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309662" y="1357297"/>
            <a:ext cx="7096140" cy="47307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4" name="Shape 214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215" name="Shape 215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216" name="Shape 216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17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8" name="image3.jpeg" descr="http://professorrating.ru/images/university/id803.jpg"/>
          <p:cNvPicPr>
            <a:picLocks noChangeAspect="1"/>
          </p:cNvPicPr>
          <p:nvPr/>
        </p:nvPicPr>
        <p:blipFill>
          <a:blip r:embed="rId3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9" name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image21.jpg" descr="H:\осно\4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523975" y="1428736"/>
            <a:ext cx="6929488" cy="46196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23" name="Shape 223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224" name="Shape 224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225" name="Shape 225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26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image3.jpeg" descr="http://professorrating.ru/images/university/id803.jpg"/>
          <p:cNvPicPr>
            <a:picLocks noChangeAspect="1"/>
          </p:cNvPicPr>
          <p:nvPr/>
        </p:nvPicPr>
        <p:blipFill>
          <a:blip r:embed="rId3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" name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image22.jpg" descr="C:\Users\Нияз\Desktop\презентация\1 этьаж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38092" y="1500174"/>
            <a:ext cx="9592523" cy="42862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32" name="Shape 232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233" name="Shape 233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234" name="Shape 234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35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6" name="image3.jpeg" descr="http://professorrating.ru/images/university/id803.jpg"/>
          <p:cNvPicPr>
            <a:picLocks noChangeAspect="1"/>
          </p:cNvPicPr>
          <p:nvPr/>
        </p:nvPicPr>
        <p:blipFill>
          <a:blip r:embed="rId3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37" name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38" name="image23.jpg" descr="C:\Users\Нияз\Desktop\презентация\2 этаж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52406" y="1714487"/>
            <a:ext cx="9127778" cy="43577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41" name="Shape 241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242" name="Shape 242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243" name="Shape 243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44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" name="image3.jpeg" descr="http://professorrating.ru/images/university/id803.jpg"/>
          <p:cNvPicPr>
            <a:picLocks noChangeAspect="1"/>
          </p:cNvPicPr>
          <p:nvPr/>
        </p:nvPicPr>
        <p:blipFill>
          <a:blip r:embed="rId3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" name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47" name="image24.jpg" descr="C:\Users\Нияз\Desktop\презентация\8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024041" y="1643049"/>
            <a:ext cx="6357984" cy="42690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50" name="Shape 250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251" name="Shape 251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252" name="Shape 252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53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4" name="image3.jpeg" descr="http://professorrating.ru/images/university/id803.jpg"/>
          <p:cNvPicPr>
            <a:picLocks noChangeAspect="1"/>
          </p:cNvPicPr>
          <p:nvPr/>
        </p:nvPicPr>
        <p:blipFill>
          <a:blip r:embed="rId3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55" name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56" name="image25.jpg" descr="C:\Users\Нияз\Desktop\презентация\10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95347" y="1500174"/>
            <a:ext cx="7572429" cy="448977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59" name="Shape 259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260" name="Shape 260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261" name="Shape 261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62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3" name="image3.jpeg" descr="http://professorrating.ru/images/university/id803.jpg"/>
          <p:cNvPicPr>
            <a:picLocks noChangeAspect="1"/>
          </p:cNvPicPr>
          <p:nvPr/>
        </p:nvPicPr>
        <p:blipFill>
          <a:blip r:embed="rId3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64" name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Shape 265"/>
          <p:cNvSpPr/>
          <p:nvPr/>
        </p:nvSpPr>
        <p:spPr>
          <a:xfrm>
            <a:off x="2881297" y="2714619"/>
            <a:ext cx="5072100" cy="212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b="1" sz="2800">
                <a:latin typeface="ISOCPEUR"/>
                <a:ea typeface="ISOCPEUR"/>
                <a:cs typeface="ISOCPEUR"/>
                <a:sym typeface="ISOCPEUR"/>
              </a:defRPr>
            </a:pPr>
            <a:r>
              <a:t>БЛАГОДАРЮ ЗА ВНИМАНИЕ!</a:t>
            </a:r>
          </a:p>
          <a:p>
            <a:pPr algn="ctr">
              <a:spcBef>
                <a:spcPts val="1200"/>
              </a:spcBef>
              <a:defRPr i="1" sz="2000"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spcBef>
                <a:spcPts val="1200"/>
              </a:spcBef>
              <a:defRPr i="1" sz="2000">
                <a:latin typeface="Arial"/>
                <a:ea typeface="Arial"/>
                <a:cs typeface="Arial"/>
                <a:sym typeface="Arial"/>
              </a:defRPr>
            </a:pPr>
            <a:br/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09" name="Shape 109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110" name="Shape 110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111" name="Shape 111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12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image3.jpeg" descr="http://professorrating.ru/images/university/id803.jpg"/>
          <p:cNvPicPr>
            <a:picLocks noChangeAspect="1"/>
          </p:cNvPicPr>
          <p:nvPr/>
        </p:nvPicPr>
        <p:blipFill>
          <a:blip r:embed="rId3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14" name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image5.jpg" descr="C:\Users\Нияз\Desktop\презентация\2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23843" y="1714487"/>
            <a:ext cx="9167843" cy="38973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18" name="Shape 118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119" name="Shape 119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120" name="Shape 120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21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image3.jpeg" descr="http://professorrating.ru/images/university/id803.jpg"/>
          <p:cNvPicPr>
            <a:picLocks noChangeAspect="1"/>
          </p:cNvPicPr>
          <p:nvPr/>
        </p:nvPicPr>
        <p:blipFill>
          <a:blip r:embed="rId3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image6.jpg" descr="C:\Users\Нияз\Desktop\презентация\7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66653" y="1571612"/>
            <a:ext cx="9673330" cy="385765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27" name="Shape 127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128" name="Shape 128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129" name="Shape 129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30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image3.jpeg" descr="http://professorrating.ru/images/university/id803.jpg"/>
          <p:cNvPicPr>
            <a:picLocks noChangeAspect="1"/>
          </p:cNvPicPr>
          <p:nvPr/>
        </p:nvPicPr>
        <p:blipFill>
          <a:blip r:embed="rId3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image7.jpg" descr="H:\развертка 1\P1230032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595413" y="2357429"/>
            <a:ext cx="2246217" cy="16430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image8.jpg" descr="H:\развертка 1\P1230020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809991" y="2357429"/>
            <a:ext cx="2286017" cy="16430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image9.jpg" descr="H:\развертка 1\P1230027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6096008" y="4000503"/>
            <a:ext cx="2286017" cy="17145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image10.jpg" descr="H:\развертка 1\P1230035.JP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3809991" y="4000503"/>
            <a:ext cx="2286017" cy="17145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image11.jpg" descr="H:\развертка 1\P1230037.JP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523975" y="4000503"/>
            <a:ext cx="2286018" cy="17145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image12.jpg" descr="H:\развертка 1\P1230040.JP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6096008" y="2357429"/>
            <a:ext cx="2286017" cy="1643075"/>
          </a:xfrm>
          <a:prstGeom prst="rect">
            <a:avLst/>
          </a:prstGeom>
          <a:ln w="12700">
            <a:miter lim="400000"/>
          </a:ln>
        </p:spPr>
      </p:pic>
      <p:sp>
        <p:nvSpPr>
          <p:cNvPr id="139" name="Shape 139"/>
          <p:cNvSpPr/>
          <p:nvPr/>
        </p:nvSpPr>
        <p:spPr>
          <a:xfrm>
            <a:off x="1452537" y="1571612"/>
            <a:ext cx="3214711" cy="1632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b="1" sz="2400">
                <a:latin typeface="ISOCPEUR"/>
                <a:ea typeface="ISOCPEUR"/>
                <a:cs typeface="ISOCPEUR"/>
                <a:sym typeface="ISOCPEUR"/>
              </a:defRPr>
            </a:pPr>
            <a:r>
              <a:t>ФОТОФИКСАЦИЯ:</a:t>
            </a:r>
          </a:p>
          <a:p>
            <a:pPr algn="ctr">
              <a:spcBef>
                <a:spcPts val="1200"/>
              </a:spcBef>
              <a:defRPr i="1" sz="2000"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spcBef>
                <a:spcPts val="1200"/>
              </a:spcBef>
              <a:defRPr i="1" sz="2000">
                <a:latin typeface="Arial"/>
                <a:ea typeface="Arial"/>
                <a:cs typeface="Arial"/>
                <a:sym typeface="Arial"/>
              </a:defRPr>
            </a:pPr>
            <a:br/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42" name="Shape 142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143" name="Shape 143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144" name="Shape 144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45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image3.jpeg" descr="http://professorrating.ru/images/university/id803.jpg"/>
          <p:cNvPicPr>
            <a:picLocks noChangeAspect="1"/>
          </p:cNvPicPr>
          <p:nvPr/>
        </p:nvPicPr>
        <p:blipFill>
          <a:blip r:embed="rId3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image13.jpg" descr="C:\Users\Нияз\Desktop\презентация\3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66653" y="1500174"/>
            <a:ext cx="9405100" cy="41434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51" name="Shape 151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152" name="Shape 152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153" name="Shape 153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54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image3.jpeg" descr="http://professorrating.ru/images/university/id803.jpg"/>
          <p:cNvPicPr>
            <a:picLocks noChangeAspect="1"/>
          </p:cNvPicPr>
          <p:nvPr/>
        </p:nvPicPr>
        <p:blipFill>
          <a:blip r:embed="rId3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image14.jpg" descr="C:\Users\Нияз\Desktop\презентация\4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6784" y="1553098"/>
            <a:ext cx="9269687" cy="437623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0" name="Shape 160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161" name="Shape 161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162" name="Shape 162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63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image3.jpeg" descr="http://professorrating.ru/images/university/id803.jpg"/>
          <p:cNvPicPr>
            <a:picLocks noChangeAspect="1"/>
          </p:cNvPicPr>
          <p:nvPr/>
        </p:nvPicPr>
        <p:blipFill>
          <a:blip r:embed="rId3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image15.jpg" descr="C:\Users\Нияз\Desktop\презентация\5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80968" y="1643049"/>
            <a:ext cx="9215502" cy="443075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9" name="Shape 169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170" name="Shape 170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171" name="Shape 171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72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image3.jpeg" descr="http://professorrating.ru/images/university/id803.jpg"/>
          <p:cNvPicPr>
            <a:picLocks noChangeAspect="1"/>
          </p:cNvPicPr>
          <p:nvPr/>
        </p:nvPicPr>
        <p:blipFill>
          <a:blip r:embed="rId3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image16.jpg" descr="C:\Users\Нияз\Desktop\презентация\6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38157" y="1785926"/>
            <a:ext cx="8578892" cy="41226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image17.jpg" descr="C:\Users\Нияз\Desktop\презентация\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81100" y="571479"/>
            <a:ext cx="7000924" cy="5589785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Shape 178"/>
          <p:cNvSpPr/>
          <p:nvPr/>
        </p:nvSpPr>
        <p:spPr>
          <a:xfrm>
            <a:off x="0" y="6165729"/>
            <a:ext cx="9906000" cy="704231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79" name="Shape 179"/>
          <p:cNvSpPr/>
          <p:nvPr/>
        </p:nvSpPr>
        <p:spPr>
          <a:xfrm>
            <a:off x="251918" y="430220"/>
            <a:ext cx="9402165" cy="1176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Министерство строительства, архитектуры и ЖКХ РТ</a:t>
            </a:r>
          </a:p>
          <a:p>
            <a:pPr algn="ctr">
              <a:spcBef>
                <a:spcPts val="600"/>
              </a:spcBef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Казанский государственный архитектурно-строительный </a:t>
            </a:r>
          </a:p>
          <a:p>
            <a:pPr algn="ctr">
              <a:defRPr b="1" sz="1700">
                <a:latin typeface="Arial"/>
                <a:ea typeface="Arial"/>
                <a:cs typeface="Arial"/>
                <a:sym typeface="Arial"/>
              </a:defRPr>
            </a:pPr>
            <a:r>
              <a:t>университет</a:t>
            </a:r>
            <a:br/>
          </a:p>
        </p:txBody>
      </p:sp>
      <p:sp>
        <p:nvSpPr>
          <p:cNvPr id="180" name="Shape 180"/>
          <p:cNvSpPr/>
          <p:nvPr/>
        </p:nvSpPr>
        <p:spPr>
          <a:xfrm>
            <a:off x="261256" y="6312529"/>
            <a:ext cx="2093468" cy="617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Казань 2016</a:t>
            </a:r>
            <a:br/>
          </a:p>
        </p:txBody>
      </p:sp>
      <p:sp>
        <p:nvSpPr>
          <p:cNvPr id="181" name="Shape 181"/>
          <p:cNvSpPr/>
          <p:nvPr/>
        </p:nvSpPr>
        <p:spPr>
          <a:xfrm>
            <a:off x="0" y="0"/>
            <a:ext cx="9906000" cy="17025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82" name="image2.gif" descr="http://qrcoder.ru/code/?http%3A%2F%2Fkgasu.ru%2Fnews%2Fofficial%2Funiversitetskaya-zhizn%2Fproekt-yamle-il%2F&amp;4&amp;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987480" y="6126267"/>
            <a:ext cx="747070" cy="747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image3.jpeg" descr="http://professorrating.ru/images/university/id803.jpg"/>
          <p:cNvPicPr>
            <a:picLocks noChangeAspect="1"/>
          </p:cNvPicPr>
          <p:nvPr/>
        </p:nvPicPr>
        <p:blipFill>
          <a:blip r:embed="rId4">
            <a:extLst/>
          </a:blip>
          <a:srcRect l="10961" t="9123" r="11550" b="11572"/>
          <a:stretch>
            <a:fillRect/>
          </a:stretch>
        </p:blipFill>
        <p:spPr>
          <a:xfrm>
            <a:off x="8506627" y="430220"/>
            <a:ext cx="943443" cy="9655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image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14131" y="430220"/>
            <a:ext cx="857675" cy="8576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