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media/image15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</p:sldIdLst>
  <p:sldSz cx="9906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4" name="Shape 9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12" name="Shape 1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title"/>
          </p:nvPr>
        </p:nvSpPr>
        <p:spPr>
          <a:xfrm>
            <a:off x="675877" y="1709740"/>
            <a:ext cx="8543927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21" name="Shape 21"/>
          <p:cNvSpPr/>
          <p:nvPr>
            <p:ph type="body" sz="quarter" idx="1"/>
          </p:nvPr>
        </p:nvSpPr>
        <p:spPr>
          <a:xfrm>
            <a:off x="675877" y="4589464"/>
            <a:ext cx="8543927" cy="1500189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/>
            </a:lvl1pPr>
            <a:lvl2pPr marL="0" indent="0">
              <a:buSzTx/>
              <a:buFontTx/>
              <a:buNone/>
              <a:defRPr sz="2400"/>
            </a:lvl2pPr>
            <a:lvl3pPr marL="0" indent="0">
              <a:buSzTx/>
              <a:buFontTx/>
              <a:buNone/>
              <a:defRPr sz="2400"/>
            </a:lvl3pPr>
            <a:lvl4pPr marL="0" indent="0">
              <a:buSzTx/>
              <a:buFontTx/>
              <a:buNone/>
              <a:defRPr sz="2400"/>
            </a:lvl4pPr>
            <a:lvl5pPr marL="0" indent="0">
              <a:buSzTx/>
              <a:buFontTx/>
              <a:buNone/>
              <a:defRPr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Shape 2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0" name="Shape 30"/>
          <p:cNvSpPr/>
          <p:nvPr>
            <p:ph type="body" sz="half" idx="1"/>
          </p:nvPr>
        </p:nvSpPr>
        <p:spPr>
          <a:xfrm>
            <a:off x="681037" y="1825625"/>
            <a:ext cx="4210052" cy="4351338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title"/>
          </p:nvPr>
        </p:nvSpPr>
        <p:spPr>
          <a:xfrm>
            <a:off x="682328" y="365127"/>
            <a:ext cx="8543926" cy="1325563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39" name="Shape 39"/>
          <p:cNvSpPr/>
          <p:nvPr>
            <p:ph type="body" sz="quarter" idx="1"/>
          </p:nvPr>
        </p:nvSpPr>
        <p:spPr>
          <a:xfrm>
            <a:off x="682328" y="1681163"/>
            <a:ext cx="4190704" cy="823914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Shape 40"/>
          <p:cNvSpPr/>
          <p:nvPr>
            <p:ph type="body" sz="quarter" idx="13"/>
          </p:nvPr>
        </p:nvSpPr>
        <p:spPr>
          <a:xfrm>
            <a:off x="5014912" y="1681163"/>
            <a:ext cx="4211342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57" name="Shape 57"/>
          <p:cNvSpPr/>
          <p:nvPr>
            <p:ph type="body" sz="half" idx="1"/>
          </p:nvPr>
        </p:nvSpPr>
        <p:spPr>
          <a:xfrm>
            <a:off x="4211339" y="987427"/>
            <a:ext cx="5014915" cy="4873627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58" name="Shape 58"/>
          <p:cNvSpPr/>
          <p:nvPr>
            <p:ph type="body" sz="quarter" idx="13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9" name="Shape 5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Текст заголовка</a:t>
            </a:r>
          </a:p>
        </p:txBody>
      </p:sp>
      <p:sp>
        <p:nvSpPr>
          <p:cNvPr id="67" name="Shape 67"/>
          <p:cNvSpPr/>
          <p:nvPr>
            <p:ph type="pic" sz="half" idx="13"/>
          </p:nvPr>
        </p:nvSpPr>
        <p:spPr>
          <a:xfrm>
            <a:off x="4211339" y="987427"/>
            <a:ext cx="5014915" cy="487362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8" name="Shape 68"/>
          <p:cNvSpPr/>
          <p:nvPr>
            <p:ph type="body" sz="quarter" idx="1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69" name="Shape 6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77" name="Shape 7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8" name="Shape 7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>
            <p:ph type="title"/>
          </p:nvPr>
        </p:nvSpPr>
        <p:spPr>
          <a:xfrm>
            <a:off x="7088982" y="365125"/>
            <a:ext cx="2135983" cy="5811838"/>
          </a:xfrm>
          <a:prstGeom prst="rect">
            <a:avLst/>
          </a:prstGeom>
        </p:spPr>
        <p:txBody>
          <a:bodyPr/>
          <a:lstStyle/>
          <a:p>
            <a:pPr/>
            <a:r>
              <a:t>Текст заголовка</a:t>
            </a:r>
          </a:p>
        </p:txBody>
      </p:sp>
      <p:sp>
        <p:nvSpPr>
          <p:cNvPr id="86" name="Shape 86"/>
          <p:cNvSpPr/>
          <p:nvPr>
            <p:ph type="body" idx="1"/>
          </p:nvPr>
        </p:nvSpPr>
        <p:spPr>
          <a:xfrm>
            <a:off x="681037" y="365125"/>
            <a:ext cx="6284122" cy="5811838"/>
          </a:xfrm>
          <a:prstGeom prst="rect">
            <a:avLst/>
          </a:prstGeom>
        </p:spPr>
        <p:txBody>
          <a:bodyPr/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7" name="Shape 8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681037" y="365127"/>
            <a:ext cx="8543926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Текст заголовка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681037" y="1825625"/>
            <a:ext cx="8543926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8960984" y="6404295"/>
            <a:ext cx="263981" cy="269239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/>
          <p:nvPr>
            <p:ph type="title"/>
          </p:nvPr>
        </p:nvSpPr>
        <p:spPr>
          <a:xfrm>
            <a:off x="681037" y="365127"/>
            <a:ext cx="8543926" cy="13255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97" name="Shape 97"/>
          <p:cNvSpPr/>
          <p:nvPr>
            <p:ph type="body" idx="1"/>
          </p:nvPr>
        </p:nvSpPr>
        <p:spPr>
          <a:xfrm>
            <a:off x="681037" y="1825625"/>
            <a:ext cx="8543926" cy="43513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98" name="image1.jpg" descr="D:\Тетюши\слайды\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554"/>
            <a:ext cx="9906000" cy="68454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3" name="Shape 133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4" name="image1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245" y="0"/>
            <a:ext cx="9699509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7" name="Shape 137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8" name="image1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245" y="0"/>
            <a:ext cx="9699509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1" name="Shape 141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2" name="image1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245" y="0"/>
            <a:ext cx="9699509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5" name="Shape 145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6" name="image1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245" y="0"/>
            <a:ext cx="9699509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Shape 149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0" name="image1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245" y="0"/>
            <a:ext cx="9699509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3" name="Shape 153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4" name="image1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245" y="0"/>
            <a:ext cx="9699509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type="title"/>
          </p:nvPr>
        </p:nvSpPr>
        <p:spPr>
          <a:xfrm>
            <a:off x="681037" y="365127"/>
            <a:ext cx="8543926" cy="1325563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1" name="Shape 101"/>
          <p:cNvSpPr/>
          <p:nvPr>
            <p:ph type="body" idx="1"/>
          </p:nvPr>
        </p:nvSpPr>
        <p:spPr>
          <a:xfrm>
            <a:off x="681037" y="1825625"/>
            <a:ext cx="8543926" cy="43513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02" name="image2.jpg" descr="D:\Тетюши\слайды\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905998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5" name="Shape 105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06" name="image3.jpg" descr="D:\Тетюши\слайды\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2612" y="-163584"/>
            <a:ext cx="9938612" cy="70273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9" name="Shape 109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10" name="image4.jpg" descr="D:\Тетюши\слайды\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24895"/>
            <a:ext cx="9906000" cy="700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3" name="Shape 113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14" name="image5.jpg" descr="D:\Тетюши\слайды\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-133326"/>
            <a:ext cx="9906000" cy="70042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18" name="image6.jpg" descr="D:\Тетюши\слайды\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1" name="Shape 121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2" name="image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245" y="0"/>
            <a:ext cx="9699509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5" name="Shape 125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6" name="image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2055"/>
            <a:ext cx="9906000" cy="681389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/>
          <p:nvPr>
            <p:ph type="title"/>
          </p:nvPr>
        </p:nvSpPr>
        <p:spPr>
          <a:xfrm>
            <a:off x="675878" y="1709740"/>
            <a:ext cx="8543926" cy="285273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Shape 129"/>
          <p:cNvSpPr/>
          <p:nvPr>
            <p:ph type="body" sz="quarter" idx="1"/>
          </p:nvPr>
        </p:nvSpPr>
        <p:spPr>
          <a:xfrm>
            <a:off x="675878" y="4589464"/>
            <a:ext cx="8543926" cy="1500189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0" name="image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3245" y="0"/>
            <a:ext cx="9699509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