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309" r:id="rId9"/>
    <p:sldId id="263" r:id="rId10"/>
    <p:sldId id="264" r:id="rId11"/>
    <p:sldId id="305" r:id="rId12"/>
    <p:sldId id="266" r:id="rId13"/>
    <p:sldId id="307" r:id="rId14"/>
    <p:sldId id="333" r:id="rId15"/>
    <p:sldId id="269" r:id="rId16"/>
    <p:sldId id="270" r:id="rId17"/>
    <p:sldId id="310" r:id="rId18"/>
    <p:sldId id="271" r:id="rId19"/>
    <p:sldId id="273" r:id="rId20"/>
    <p:sldId id="295" r:id="rId21"/>
    <p:sldId id="276" r:id="rId22"/>
    <p:sldId id="313" r:id="rId23"/>
    <p:sldId id="314" r:id="rId24"/>
    <p:sldId id="312" r:id="rId25"/>
    <p:sldId id="280" r:id="rId26"/>
    <p:sldId id="283" r:id="rId27"/>
    <p:sldId id="325" r:id="rId28"/>
    <p:sldId id="292" r:id="rId29"/>
    <p:sldId id="320" r:id="rId30"/>
    <p:sldId id="331" r:id="rId31"/>
    <p:sldId id="319" r:id="rId32"/>
    <p:sldId id="329" r:id="rId33"/>
    <p:sldId id="288" r:id="rId34"/>
    <p:sldId id="296" r:id="rId35"/>
    <p:sldId id="326" r:id="rId36"/>
    <p:sldId id="322" r:id="rId37"/>
    <p:sldId id="301" r:id="rId38"/>
    <p:sldId id="327" r:id="rId39"/>
    <p:sldId id="302" r:id="rId40"/>
    <p:sldId id="323" r:id="rId41"/>
    <p:sldId id="332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5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 showGuides="1">
      <p:cViewPr>
        <p:scale>
          <a:sx n="60" d="100"/>
          <a:sy n="60" d="100"/>
        </p:scale>
        <p:origin x="-798" y="24"/>
      </p:cViewPr>
      <p:guideLst>
        <p:guide orient="horz" pos="225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1A30F-7A90-4527-B1B8-7B307575B2C4}" type="datetimeFigureOut">
              <a:rPr lang="ru-RU" smtClean="0"/>
              <a:pPr/>
              <a:t>18.08.2016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7A87-05E9-4B3B-8D20-6FDFC73175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512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1A7A87-05E9-4B3B-8D20-6FDFC731759D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4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39AC5-B634-4969-BC56-510DC7492F37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03989-D09B-4247-BF3F-187653F7C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68BD-1C6D-46E3-BE7E-B87896FD7C6B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8106-185D-4E3A-86A5-548D21B85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90E4E-994A-41E8-82CE-28F7515E5AA5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62748-D8DC-4E4F-BB47-10F731F61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D4D6-6C6D-4611-ABE5-9830A019E393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4812-0274-4F11-9441-3BDDBF0F7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A2CCF-E0F1-4025-87EA-29DEB9DF026F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D32BF-6117-44B6-A7F2-1505C9F69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EF4B7-BC3A-4CF1-AE60-57DF5974E975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6ABDF-1C7C-47D8-8671-378E2CBDF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B945-D441-47F9-BDF1-A7BBB2978C88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7B47-6A74-43B0-8A14-37D7CDF679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3DF0-9B3C-4A11-B17A-0A8160301B85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B3E1-1AED-4E79-9BE1-1CE7050417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2E11-3162-4FD9-AD33-C29BD23D261D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B90EB-A43E-4140-95E1-6678C8F89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EEA00-EC0A-4328-8D83-A635965D24E1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58725-6981-4BC2-A938-16B9C39EF8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92076-43CA-4AB1-8E82-B645C3F7B8EA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1514-7453-4AD2-A4EF-808540E09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0C046E-7762-48AA-A041-AF2752047A52}" type="datetimeFigureOut">
              <a:rPr lang="ru-RU"/>
              <a:pPr>
                <a:defRPr/>
              </a:pPr>
              <a:t>18.08.2016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D7E892-E891-4AE8-902F-11F6FA975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785813" y="714375"/>
            <a:ext cx="7772400" cy="1470025"/>
          </a:xfrm>
        </p:spPr>
        <p:txBody>
          <a:bodyPr/>
          <a:lstStyle/>
          <a:p>
            <a:pPr eaLnBrk="1" hangingPunct="1"/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ХИМИЧЕСКАЯ ТЕРМОДИНАМИКА</a:t>
            </a:r>
            <a:endParaRPr lang="ru-RU" dirty="0" smtClean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2286001"/>
            <a:ext cx="8604250" cy="3714768"/>
          </a:xfrm>
        </p:spPr>
        <p:txBody>
          <a:bodyPr/>
          <a:lstStyle/>
          <a:p>
            <a:pPr indent="361950" algn="just" eaLnBrk="1" hangingPunct="1"/>
            <a:r>
              <a:rPr lang="ru-RU" sz="28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– </a:t>
            </a:r>
            <a:r>
              <a:rPr lang="ru-RU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область химии, изучающая энергетику химических процессов, возможности и условия самопроизвольного протекания химических реакций, а также условия установления химического равновесия.</a:t>
            </a:r>
          </a:p>
          <a:p>
            <a:pPr indent="361950" algn="just" eaLnBrk="1" hangingPunct="1"/>
            <a:r>
              <a:rPr lang="ru-RU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Паровая машина (18 в.) – теплота и работа. </a:t>
            </a:r>
          </a:p>
          <a:p>
            <a:pPr indent="361950" algn="just" eaLnBrk="1" hangingPunct="1"/>
            <a:r>
              <a:rPr lang="ru-RU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В основе ТД  лежат </a:t>
            </a:r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три закона или начала.</a:t>
            </a:r>
            <a:r>
              <a:rPr lang="ru-RU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357188" y="714375"/>
            <a:ext cx="842962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>
              <a:defRPr/>
            </a:pPr>
            <a:r>
              <a:rPr lang="ru-RU" sz="2800" dirty="0">
                <a:cs typeface="Times New Roman" pitchFamily="18" charset="0"/>
              </a:rPr>
              <a:t>При переходе неизолированной системы из одного состояния в </a:t>
            </a:r>
            <a:r>
              <a:rPr lang="ru-RU" sz="2800" dirty="0" smtClean="0">
                <a:cs typeface="Times New Roman" pitchFamily="18" charset="0"/>
              </a:rPr>
              <a:t>другое </a:t>
            </a:r>
            <a:r>
              <a:rPr lang="ru-RU" sz="2800" dirty="0">
                <a:cs typeface="Times New Roman" pitchFamily="18" charset="0"/>
              </a:rPr>
              <a:t>изменение её внутренней энергии осуществляется путём обмена с окружающей средой. </a:t>
            </a:r>
          </a:p>
          <a:p>
            <a:pPr indent="449263" algn="just"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Основными формами обмена</a:t>
            </a:r>
            <a:r>
              <a:rPr lang="ru-RU" sz="2800" dirty="0">
                <a:cs typeface="Times New Roman" pitchFamily="18" charset="0"/>
              </a:rPr>
              <a:t> с окружающей средой являются совершение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работы</a:t>
            </a:r>
            <a:r>
              <a:rPr lang="ru-RU" sz="2800" dirty="0">
                <a:cs typeface="Times New Roman" pitchFamily="18" charset="0"/>
              </a:rPr>
              <a:t> и выделение или поглощение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теплоты</a:t>
            </a:r>
            <a:r>
              <a:rPr lang="ru-RU" sz="2800" dirty="0">
                <a:cs typeface="Times New Roman" pitchFamily="18" charset="0"/>
              </a:rPr>
              <a:t>.</a:t>
            </a:r>
            <a:endParaRPr lang="ru-RU" sz="1200" dirty="0"/>
          </a:p>
          <a:p>
            <a:pPr indent="450850" algn="just" eaLnBrk="0" hangingPunct="0">
              <a:spcBef>
                <a:spcPts val="1200"/>
              </a:spcBef>
              <a:defRPr/>
            </a:pPr>
            <a:r>
              <a:rPr lang="ru-RU" sz="2800" dirty="0">
                <a:cs typeface="Times New Roman" pitchFamily="18" charset="0"/>
              </a:rPr>
              <a:t>Это основа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первого закона термодинамики</a:t>
            </a:r>
            <a:r>
              <a:rPr lang="ru-RU" sz="2800" dirty="0">
                <a:cs typeface="Times New Roman" pitchFamily="18" charset="0"/>
              </a:rPr>
              <a:t>, </a:t>
            </a:r>
            <a:r>
              <a:rPr lang="ru-RU" sz="2800" dirty="0" err="1">
                <a:cs typeface="Times New Roman" pitchFamily="18" charset="0"/>
              </a:rPr>
              <a:t>к-рый</a:t>
            </a:r>
            <a:r>
              <a:rPr lang="ru-RU" sz="2800" dirty="0">
                <a:cs typeface="Times New Roman" pitchFamily="18" charset="0"/>
              </a:rPr>
              <a:t> устанавливает соотношение между теплотой (</a:t>
            </a:r>
            <a:r>
              <a:rPr lang="en-US" sz="2800" dirty="0">
                <a:cs typeface="Times New Roman" pitchFamily="18" charset="0"/>
              </a:rPr>
              <a:t>Q</a:t>
            </a:r>
            <a:r>
              <a:rPr lang="ru-RU" sz="2800" dirty="0">
                <a:cs typeface="Times New Roman" pitchFamily="18" charset="0"/>
              </a:rPr>
              <a:t>), работой (А) и изменением внутренней энергии системы (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800" dirty="0">
                <a:cs typeface="Times New Roman" pitchFamily="18" charset="0"/>
              </a:rPr>
              <a:t>U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3362325" y="3206328"/>
            <a:ext cx="3022600" cy="936625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>
                <a:latin typeface="Calibri" pitchFamily="34" charset="0"/>
              </a:rPr>
              <a:t>Рис.1. Изменение </a:t>
            </a:r>
          </a:p>
          <a:p>
            <a:pPr algn="ctr">
              <a:spcAft>
                <a:spcPts val="1000"/>
              </a:spcAft>
            </a:pPr>
            <a:r>
              <a:rPr lang="ru-RU" sz="2400">
                <a:latin typeface="Calibri" pitchFamily="34" charset="0"/>
              </a:rPr>
              <a:t>внутренней энергии</a:t>
            </a:r>
            <a:endParaRPr lang="ru-RU" sz="3600"/>
          </a:p>
        </p:txBody>
      </p:sp>
      <p:grpSp>
        <p:nvGrpSpPr>
          <p:cNvPr id="2" name="Группа 25"/>
          <p:cNvGrpSpPr>
            <a:grpSpLocks/>
          </p:cNvGrpSpPr>
          <p:nvPr/>
        </p:nvGrpSpPr>
        <p:grpSpPr bwMode="auto">
          <a:xfrm>
            <a:off x="2674938" y="2784053"/>
            <a:ext cx="862012" cy="1144588"/>
            <a:chOff x="500063" y="2578100"/>
            <a:chExt cx="862054" cy="1144626"/>
          </a:xfrm>
        </p:grpSpPr>
        <p:sp>
          <p:nvSpPr>
            <p:cNvPr id="5" name="Line 13"/>
            <p:cNvSpPr>
              <a:spLocks noChangeShapeType="1"/>
            </p:cNvSpPr>
            <p:nvPr/>
          </p:nvSpPr>
          <p:spPr bwMode="auto">
            <a:xfrm flipV="1">
              <a:off x="636595" y="2578100"/>
              <a:ext cx="522312" cy="555643"/>
            </a:xfrm>
            <a:prstGeom prst="line">
              <a:avLst/>
            </a:prstGeom>
            <a:ln>
              <a:headEnd type="none" w="sm" len="sm"/>
              <a:tailEnd type="stealth" w="med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9482" name="Text Box 17"/>
            <p:cNvSpPr txBox="1">
              <a:spLocks noChangeArrowheads="1"/>
            </p:cNvSpPr>
            <p:nvPr/>
          </p:nvSpPr>
          <p:spPr bwMode="auto">
            <a:xfrm>
              <a:off x="500063" y="3168779"/>
              <a:ext cx="862054" cy="55394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ru-RU" sz="2400" b="1" dirty="0" err="1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</a:rPr>
                <a:t>Q</a:t>
              </a:r>
              <a:r>
                <a:rPr lang="ru-RU" sz="2400" b="1" baseline="-25000" dirty="0" err="1">
                  <a:ln>
                    <a:solidFill>
                      <a:sysClr val="windowText" lastClr="000000"/>
                    </a:solidFill>
                  </a:ln>
                  <a:solidFill>
                    <a:srgbClr val="C00000"/>
                  </a:solidFill>
                </a:rPr>
                <a:t>p</a:t>
              </a:r>
              <a:endPara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endParaRPr>
            </a:p>
          </p:txBody>
        </p:sp>
      </p:grpSp>
      <p:cxnSp>
        <p:nvCxnSpPr>
          <p:cNvPr id="9" name="Прямая со стрелкой 8"/>
          <p:cNvCxnSpPr/>
          <p:nvPr/>
        </p:nvCxnSpPr>
        <p:spPr bwMode="auto">
          <a:xfrm>
            <a:off x="4276725" y="2277641"/>
            <a:ext cx="612775" cy="1587"/>
          </a:xfrm>
          <a:prstGeom prst="straightConnector1">
            <a:avLst/>
          </a:prstGeom>
          <a:ln>
            <a:tailEnd type="stealth" w="med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Группа 23"/>
          <p:cNvGrpSpPr>
            <a:grpSpLocks/>
          </p:cNvGrpSpPr>
          <p:nvPr/>
        </p:nvGrpSpPr>
        <p:grpSpPr bwMode="auto">
          <a:xfrm>
            <a:off x="2643188" y="1491828"/>
            <a:ext cx="1389062" cy="1477963"/>
            <a:chOff x="500063" y="1285875"/>
            <a:chExt cx="1389064" cy="1477963"/>
          </a:xfrm>
        </p:grpSpPr>
        <p:grpSp>
          <p:nvGrpSpPr>
            <p:cNvPr id="19473" name="Группа 25"/>
            <p:cNvGrpSpPr>
              <a:grpSpLocks/>
            </p:cNvGrpSpPr>
            <p:nvPr/>
          </p:nvGrpSpPr>
          <p:grpSpPr bwMode="auto">
            <a:xfrm>
              <a:off x="500063" y="1285875"/>
              <a:ext cx="1389064" cy="1477963"/>
              <a:chOff x="745432" y="3071809"/>
              <a:chExt cx="1459638" cy="1477622"/>
            </a:xfrm>
          </p:grpSpPr>
          <p:sp>
            <p:nvSpPr>
              <p:cNvPr id="16" name="Line 3"/>
              <p:cNvSpPr>
                <a:spLocks noChangeShapeType="1"/>
              </p:cNvSpPr>
              <p:nvPr/>
            </p:nvSpPr>
            <p:spPr bwMode="auto">
              <a:xfrm>
                <a:off x="747100" y="4546257"/>
                <a:ext cx="1439621" cy="1587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7" name="Line 4"/>
              <p:cNvSpPr>
                <a:spLocks noChangeShapeType="1"/>
              </p:cNvSpPr>
              <p:nvPr/>
            </p:nvSpPr>
            <p:spPr bwMode="auto">
              <a:xfrm>
                <a:off x="745432" y="3071809"/>
                <a:ext cx="1668" cy="1477622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8" name="Line 5"/>
              <p:cNvSpPr>
                <a:spLocks noChangeShapeType="1"/>
              </p:cNvSpPr>
              <p:nvPr/>
            </p:nvSpPr>
            <p:spPr bwMode="auto">
              <a:xfrm flipV="1">
                <a:off x="2203402" y="3073397"/>
                <a:ext cx="1668" cy="147603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>
                <a:off x="747100" y="3071809"/>
                <a:ext cx="1439621" cy="1588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Line 7"/>
              <p:cNvSpPr>
                <a:spLocks noChangeShapeType="1"/>
              </p:cNvSpPr>
              <p:nvPr/>
            </p:nvSpPr>
            <p:spPr bwMode="auto">
              <a:xfrm>
                <a:off x="745432" y="3662223"/>
                <a:ext cx="1439620" cy="1588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9480" name="Text Box 14"/>
              <p:cNvSpPr txBox="1">
                <a:spLocks noChangeArrowheads="1"/>
              </p:cNvSpPr>
              <p:nvPr/>
            </p:nvSpPr>
            <p:spPr bwMode="auto">
              <a:xfrm>
                <a:off x="1005288" y="3903532"/>
                <a:ext cx="1116000" cy="517419"/>
              </a:xfrm>
              <a:prstGeom prst="rect">
                <a:avLst/>
              </a:prstGeom>
              <a:noFill/>
              <a:ln w="127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spcAft>
                    <a:spcPts val="1000"/>
                  </a:spcAft>
                </a:pPr>
                <a:r>
                  <a:rPr lang="ru-RU" sz="2400"/>
                  <a:t>U</a:t>
                </a:r>
                <a:r>
                  <a:rPr lang="ru-RU" sz="2400" baseline="-25000"/>
                  <a:t>1</a:t>
                </a:r>
                <a:r>
                  <a:rPr lang="ru-RU" sz="2400"/>
                  <a:t>, V</a:t>
                </a:r>
                <a:r>
                  <a:rPr lang="ru-RU" sz="2400" baseline="-25000"/>
                  <a:t>1</a:t>
                </a:r>
                <a:endParaRPr lang="ru-RU" sz="2400"/>
              </a:p>
            </p:txBody>
          </p:sp>
        </p:grpSp>
        <p:sp>
          <p:nvSpPr>
            <p:cNvPr id="22" name="Прямоугольник 21"/>
            <p:cNvSpPr/>
            <p:nvPr/>
          </p:nvSpPr>
          <p:spPr>
            <a:xfrm>
              <a:off x="511175" y="1906588"/>
              <a:ext cx="1357315" cy="857250"/>
            </a:xfrm>
            <a:prstGeom prst="rect">
              <a:avLst/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7" name="Прямоугольник 22"/>
          <p:cNvSpPr>
            <a:spLocks noChangeArrowheads="1"/>
          </p:cNvSpPr>
          <p:nvPr/>
        </p:nvSpPr>
        <p:spPr bwMode="auto">
          <a:xfrm>
            <a:off x="214313" y="4135016"/>
            <a:ext cx="8643937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/>
              <a:t>При </a:t>
            </a:r>
            <a:r>
              <a:rPr lang="ru-RU" sz="2800" dirty="0" err="1"/>
              <a:t>р</a:t>
            </a:r>
            <a:r>
              <a:rPr lang="ru-RU" sz="2800" dirty="0"/>
              <a:t> = </a:t>
            </a:r>
            <a:r>
              <a:rPr lang="ru-RU" sz="2800" dirty="0" err="1"/>
              <a:t>const</a:t>
            </a:r>
            <a:r>
              <a:rPr lang="ru-RU" sz="2800" dirty="0"/>
              <a:t> теплота </a:t>
            </a:r>
            <a:r>
              <a:rPr lang="en-US" sz="2800" dirty="0" err="1"/>
              <a:t>Q</a:t>
            </a:r>
            <a:r>
              <a:rPr lang="en-US" sz="2800" baseline="-25000" dirty="0" err="1"/>
              <a:t>p</a:t>
            </a:r>
            <a:r>
              <a:rPr lang="ru-RU" sz="2800" dirty="0"/>
              <a:t> идёт на </a:t>
            </a:r>
            <a:r>
              <a:rPr lang="ru-RU" sz="2800" dirty="0">
                <a:solidFill>
                  <a:srgbClr val="FF0000"/>
                </a:solidFill>
              </a:rPr>
              <a:t>увеличение запаса внутренней энергии</a:t>
            </a:r>
            <a:r>
              <a:rPr lang="ru-RU" sz="2800" dirty="0"/>
              <a:t> </a:t>
            </a:r>
            <a:r>
              <a:rPr lang="en-US" sz="2800" dirty="0"/>
              <a:t>U</a:t>
            </a:r>
            <a:r>
              <a:rPr lang="ru-RU" sz="2800" baseline="-25000" dirty="0"/>
              <a:t>2</a:t>
            </a:r>
            <a:r>
              <a:rPr lang="ru-RU" sz="2800" dirty="0"/>
              <a:t> (</a:t>
            </a:r>
            <a:r>
              <a:rPr lang="en-US" sz="2800" dirty="0"/>
              <a:t>U</a:t>
            </a:r>
            <a:r>
              <a:rPr lang="ru-RU" sz="2800" baseline="-25000" dirty="0"/>
              <a:t>2</a:t>
            </a:r>
            <a:r>
              <a:rPr lang="ru-RU" sz="2800" dirty="0">
                <a:sym typeface="Symbol" pitchFamily="18" charset="2"/>
              </a:rPr>
              <a:t></a:t>
            </a:r>
            <a:r>
              <a:rPr lang="en-US" sz="2800" dirty="0"/>
              <a:t>U</a:t>
            </a:r>
            <a:r>
              <a:rPr lang="ru-RU" sz="2800" baseline="-25000" dirty="0"/>
              <a:t>1</a:t>
            </a:r>
            <a:r>
              <a:rPr lang="ru-RU" sz="2800" dirty="0"/>
              <a:t>) </a:t>
            </a:r>
            <a:r>
              <a:rPr lang="ru-RU" sz="2800" dirty="0">
                <a:sym typeface="Symbol" pitchFamily="18" charset="2"/>
              </a:rPr>
              <a:t></a:t>
            </a:r>
            <a:r>
              <a:rPr lang="en-US" sz="2800" dirty="0"/>
              <a:t>U&gt;</a:t>
            </a:r>
            <a:r>
              <a:rPr lang="ru-RU" sz="2800" dirty="0"/>
              <a:t>0</a:t>
            </a:r>
            <a:r>
              <a:rPr lang="en-US" sz="2800" dirty="0"/>
              <a:t> </a:t>
            </a:r>
            <a:r>
              <a:rPr lang="ru-RU" sz="2800" dirty="0"/>
              <a:t>и на совершение системой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работы</a:t>
            </a:r>
            <a:r>
              <a:rPr lang="ru-RU" sz="2800" dirty="0">
                <a:solidFill>
                  <a:srgbClr val="FF0000"/>
                </a:solidFill>
              </a:rPr>
              <a:t> (А) по расширению газа</a:t>
            </a:r>
            <a:r>
              <a:rPr lang="ru-RU" sz="2800" dirty="0"/>
              <a:t> </a:t>
            </a:r>
            <a:r>
              <a:rPr lang="en-US" sz="2800" dirty="0"/>
              <a:t>V</a:t>
            </a:r>
            <a:r>
              <a:rPr lang="ru-RU" sz="2800" baseline="-25000" dirty="0"/>
              <a:t>2 </a:t>
            </a:r>
            <a:r>
              <a:rPr lang="en-US" sz="2800" dirty="0">
                <a:sym typeface="Symbol" pitchFamily="18" charset="2"/>
              </a:rPr>
              <a:t></a:t>
            </a:r>
            <a:r>
              <a:rPr lang="ru-RU" sz="2800" dirty="0">
                <a:sym typeface="Symbol" pitchFamily="18" charset="2"/>
              </a:rPr>
              <a:t> </a:t>
            </a:r>
            <a:r>
              <a:rPr lang="en-US" sz="2800" dirty="0"/>
              <a:t>V</a:t>
            </a:r>
            <a:r>
              <a:rPr lang="ru-RU" sz="2800" baseline="-25000" dirty="0"/>
              <a:t>1</a:t>
            </a:r>
            <a:r>
              <a:rPr lang="ru-RU" sz="2800" dirty="0"/>
              <a:t> и поднятию поршня.        </a:t>
            </a:r>
          </a:p>
          <a:p>
            <a:pPr algn="ctr">
              <a:defRPr/>
            </a:pPr>
            <a:r>
              <a:rPr lang="ru-RU" sz="2800" dirty="0"/>
              <a:t>След</a:t>
            </a:r>
            <a:r>
              <a:rPr lang="en-US" sz="2800" dirty="0"/>
              <a:t>-</a:t>
            </a:r>
            <a:r>
              <a:rPr lang="ru-RU" sz="2800" dirty="0"/>
              <a:t>но, </a:t>
            </a:r>
            <a:r>
              <a:rPr lang="ru-RU" sz="2800" b="1" dirty="0" err="1"/>
              <a:t>Q</a:t>
            </a:r>
            <a:r>
              <a:rPr lang="ru-RU" sz="2800" b="1" baseline="-25000" dirty="0" err="1"/>
              <a:t>р</a:t>
            </a:r>
            <a:r>
              <a:rPr lang="ru-RU" sz="2800" b="1" dirty="0" err="1"/>
              <a:t>=</a:t>
            </a:r>
            <a:r>
              <a:rPr lang="ru-RU" sz="2800" b="1" dirty="0"/>
              <a:t> 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ru-RU" sz="2800" b="1" dirty="0"/>
              <a:t>U + А</a:t>
            </a:r>
            <a:r>
              <a:rPr lang="ru-RU" sz="2800" dirty="0"/>
              <a:t>. </a:t>
            </a:r>
            <a:endParaRPr lang="ru-RU" sz="2800" dirty="0">
              <a:latin typeface="Calibri" pitchFamily="34" charset="0"/>
            </a:endParaRPr>
          </a:p>
        </p:txBody>
      </p:sp>
      <p:grpSp>
        <p:nvGrpSpPr>
          <p:cNvPr id="7" name="Группа 37"/>
          <p:cNvGrpSpPr>
            <a:grpSpLocks/>
          </p:cNvGrpSpPr>
          <p:nvPr/>
        </p:nvGrpSpPr>
        <p:grpSpPr bwMode="auto">
          <a:xfrm>
            <a:off x="5175250" y="1483891"/>
            <a:ext cx="1389063" cy="1492250"/>
            <a:chOff x="6572262" y="1499465"/>
            <a:chExt cx="1389064" cy="1491205"/>
          </a:xfrm>
        </p:grpSpPr>
        <p:sp>
          <p:nvSpPr>
            <p:cNvPr id="39" name="Line 3"/>
            <p:cNvSpPr>
              <a:spLocks noChangeShapeType="1"/>
            </p:cNvSpPr>
            <p:nvPr/>
          </p:nvSpPr>
          <p:spPr bwMode="auto">
            <a:xfrm>
              <a:off x="6572262" y="2989083"/>
              <a:ext cx="1370014" cy="1587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Line 4"/>
            <p:cNvSpPr>
              <a:spLocks noChangeShapeType="1"/>
            </p:cNvSpPr>
            <p:nvPr/>
          </p:nvSpPr>
          <p:spPr bwMode="auto">
            <a:xfrm>
              <a:off x="6572262" y="1499465"/>
              <a:ext cx="1588" cy="1476927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1" name="Line 5"/>
            <p:cNvSpPr>
              <a:spLocks noChangeShapeType="1"/>
            </p:cNvSpPr>
            <p:nvPr/>
          </p:nvSpPr>
          <p:spPr bwMode="auto">
            <a:xfrm flipV="1">
              <a:off x="7959738" y="1501051"/>
              <a:ext cx="1588" cy="1475341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2" name="Line 6"/>
            <p:cNvSpPr>
              <a:spLocks noChangeShapeType="1"/>
            </p:cNvSpPr>
            <p:nvPr/>
          </p:nvSpPr>
          <p:spPr bwMode="auto">
            <a:xfrm>
              <a:off x="6573850" y="1499465"/>
              <a:ext cx="1370013" cy="1586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5175250" y="2123466"/>
            <a:ext cx="1370013" cy="0"/>
          </a:xfrm>
          <a:prstGeom prst="line">
            <a:avLst/>
          </a:prstGeom>
          <a:ln w="57150">
            <a:headEnd type="none" w="sm" len="sm"/>
            <a:tailEnd type="none" w="sm" len="sm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Text Box 14"/>
          <p:cNvSpPr txBox="1">
            <a:spLocks noChangeArrowheads="1"/>
          </p:cNvSpPr>
          <p:nvPr/>
        </p:nvSpPr>
        <p:spPr bwMode="auto">
          <a:xfrm>
            <a:off x="5375275" y="2260172"/>
            <a:ext cx="1062038" cy="517525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400"/>
              <a:t>U</a:t>
            </a:r>
            <a:r>
              <a:rPr lang="ru-RU" sz="2400" baseline="-25000"/>
              <a:t>2</a:t>
            </a:r>
            <a:r>
              <a:rPr lang="ru-RU" sz="2400"/>
              <a:t>, V</a:t>
            </a:r>
            <a:r>
              <a:rPr lang="ru-RU" sz="2400" baseline="-25000"/>
              <a:t>2</a:t>
            </a:r>
            <a:endParaRPr lang="ru-RU" sz="2400"/>
          </a:p>
        </p:txBody>
      </p:sp>
      <p:sp>
        <p:nvSpPr>
          <p:cNvPr id="45" name="Прямоугольник 44"/>
          <p:cNvSpPr/>
          <p:nvPr/>
        </p:nvSpPr>
        <p:spPr>
          <a:xfrm>
            <a:off x="5197475" y="2128416"/>
            <a:ext cx="1357313" cy="857250"/>
          </a:xfrm>
          <a:prstGeom prst="rec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5197475" y="1699791"/>
            <a:ext cx="1357313" cy="1285875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68" name="Прямоугольник 46"/>
          <p:cNvSpPr>
            <a:spLocks noChangeArrowheads="1"/>
          </p:cNvSpPr>
          <p:nvPr/>
        </p:nvSpPr>
        <p:spPr bwMode="auto">
          <a:xfrm>
            <a:off x="357188" y="420266"/>
            <a:ext cx="84296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/>
            <a:r>
              <a:rPr lang="ru-RU" sz="2400"/>
              <a:t>Рассмотрим систему в виде цилиндра с подвижным поршнем, заполненного газом (рис.1).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1175E-6 L 5.55556E-7 -0.0631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4" grpId="0" animBg="1"/>
      <p:bldP spid="45" grpId="0" animBg="1"/>
      <p:bldP spid="45" grpId="1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auto">
          <a:xfrm>
            <a:off x="357188" y="374459"/>
            <a:ext cx="8501062" cy="60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800" dirty="0" err="1"/>
              <a:t>Ур-ние</a:t>
            </a:r>
            <a:r>
              <a:rPr lang="ru-RU" sz="2800" dirty="0"/>
              <a:t>: </a:t>
            </a:r>
            <a:r>
              <a:rPr lang="ru-RU" sz="2800" b="1" dirty="0" err="1">
                <a:solidFill>
                  <a:srgbClr val="000000"/>
                </a:solidFill>
              </a:rPr>
              <a:t>Q</a:t>
            </a:r>
            <a:r>
              <a:rPr lang="ru-RU" sz="2800" b="1" baseline="-25000" dirty="0" err="1">
                <a:solidFill>
                  <a:srgbClr val="000000"/>
                </a:solidFill>
              </a:rPr>
              <a:t>р</a:t>
            </a:r>
            <a:r>
              <a:rPr lang="ru-RU" sz="2800" b="1" baseline="-25000" dirty="0">
                <a:solidFill>
                  <a:srgbClr val="000000"/>
                </a:solidFill>
              </a:rPr>
              <a:t> </a:t>
            </a:r>
            <a:r>
              <a:rPr lang="ru-RU" sz="2800" b="1" dirty="0">
                <a:solidFill>
                  <a:srgbClr val="000000"/>
                </a:solidFill>
              </a:rPr>
              <a:t>= </a:t>
            </a:r>
            <a:r>
              <a:rPr lang="ru-RU" sz="2800" b="1" dirty="0">
                <a:solidFill>
                  <a:srgbClr val="0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solidFill>
                  <a:srgbClr val="000000"/>
                </a:solidFill>
              </a:rPr>
              <a:t>U + А </a:t>
            </a:r>
            <a:r>
              <a:rPr lang="ru-RU" sz="2800" dirty="0"/>
              <a:t>выражает суть первого закона ТД: </a:t>
            </a:r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сумма изменений внутренней энергии и совершенной системой работы равна сообщенной ей теплоте</a:t>
            </a:r>
            <a:r>
              <a:rPr lang="ru-RU" sz="2800" b="1" dirty="0"/>
              <a:t>.</a:t>
            </a:r>
            <a:endParaRPr lang="ru-RU" sz="2800" dirty="0"/>
          </a:p>
          <a:p>
            <a:pPr indent="450850" algn="just">
              <a:spcBef>
                <a:spcPts val="1800"/>
              </a:spcBef>
              <a:defRPr/>
            </a:pPr>
            <a:r>
              <a:rPr lang="ru-RU" sz="2800" dirty="0">
                <a:cs typeface="Times New Roman" pitchFamily="18" charset="0"/>
              </a:rPr>
              <a:t>	Если в системе имеет место только работа по расширению, то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А =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р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V</a:t>
            </a:r>
            <a:r>
              <a:rPr lang="ru-RU" sz="2800" dirty="0">
                <a:cs typeface="Times New Roman" pitchFamily="18" charset="0"/>
              </a:rPr>
              <a:t>, где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>
                <a:cs typeface="Times New Roman" pitchFamily="18" charset="0"/>
              </a:rPr>
              <a:t>V – изменение объёма системы (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>
                <a:cs typeface="Times New Roman" pitchFamily="18" charset="0"/>
              </a:rPr>
              <a:t>V = V</a:t>
            </a:r>
            <a:r>
              <a:rPr lang="ru-RU" sz="2800" baseline="-30000" dirty="0">
                <a:cs typeface="Times New Roman" pitchFamily="18" charset="0"/>
                <a:sym typeface="Symbol" pitchFamily="18" charset="2"/>
              </a:rPr>
              <a:t>2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– V</a:t>
            </a:r>
            <a:r>
              <a:rPr lang="ru-RU" sz="2800" baseline="-30000" dirty="0"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).  </a:t>
            </a:r>
          </a:p>
          <a:p>
            <a:pPr indent="450850" algn="just"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Тогда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		</a:t>
            </a:r>
            <a:r>
              <a:rPr lang="en-US" sz="2800" b="1" dirty="0" err="1"/>
              <a:t>Q</a:t>
            </a:r>
            <a:r>
              <a:rPr lang="en-US" sz="2800" b="1" baseline="-25000" dirty="0" err="1"/>
              <a:t>p</a:t>
            </a:r>
            <a:r>
              <a:rPr lang="ru-RU" sz="2800" b="1" baseline="-25000" dirty="0"/>
              <a:t> </a:t>
            </a:r>
            <a:r>
              <a:rPr lang="ru-RU" sz="2800" b="1" dirty="0"/>
              <a:t>= 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en-US" sz="2800" b="1" dirty="0"/>
              <a:t>U</a:t>
            </a:r>
            <a:r>
              <a:rPr lang="ru-RU" sz="2800" b="1" dirty="0"/>
              <a:t> + </a:t>
            </a:r>
            <a:r>
              <a:rPr lang="en-US" sz="2800" b="1" dirty="0"/>
              <a:t>p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en-US" sz="2800" b="1" dirty="0"/>
              <a:t>V</a:t>
            </a:r>
            <a:r>
              <a:rPr lang="ru-RU" sz="2800" dirty="0"/>
              <a:t>.	      	</a:t>
            </a:r>
          </a:p>
          <a:p>
            <a:pPr indent="450850" algn="just">
              <a:defRPr/>
            </a:pPr>
            <a:r>
              <a:rPr lang="ru-RU" sz="2800" dirty="0"/>
              <a:t>	Заменяя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U</a:t>
            </a:r>
            <a:r>
              <a:rPr lang="ru-RU" sz="2800" dirty="0"/>
              <a:t> на U</a:t>
            </a:r>
            <a:r>
              <a:rPr lang="ru-RU" sz="2800" baseline="-25000" dirty="0"/>
              <a:t>2 </a:t>
            </a:r>
            <a:r>
              <a:rPr lang="ru-RU" sz="2800" dirty="0"/>
              <a:t>– U</a:t>
            </a:r>
            <a:r>
              <a:rPr lang="ru-RU" sz="2800" baseline="-25000" dirty="0"/>
              <a:t>1</a:t>
            </a:r>
            <a:r>
              <a:rPr lang="ru-RU" sz="2800" dirty="0"/>
              <a:t> и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A</a:t>
            </a:r>
            <a:r>
              <a:rPr lang="ru-RU" sz="2800" dirty="0"/>
              <a:t> на </a:t>
            </a:r>
            <a:r>
              <a:rPr lang="en-US" sz="2800" dirty="0"/>
              <a:t>(</a:t>
            </a:r>
            <a:r>
              <a:rPr lang="ru-RU" sz="2800" dirty="0"/>
              <a:t>pV</a:t>
            </a:r>
            <a:r>
              <a:rPr lang="ru-RU" sz="2800" baseline="-25000" dirty="0"/>
              <a:t>2 </a:t>
            </a:r>
            <a:r>
              <a:rPr lang="ru-RU" sz="2800" dirty="0"/>
              <a:t>– </a:t>
            </a:r>
            <a:r>
              <a:rPr lang="en-US" sz="2800" dirty="0"/>
              <a:t>p</a:t>
            </a:r>
            <a:r>
              <a:rPr lang="ru-RU" sz="2800" dirty="0"/>
              <a:t>V</a:t>
            </a:r>
            <a:r>
              <a:rPr lang="ru-RU" sz="2800" baseline="-25000" dirty="0"/>
              <a:t>1</a:t>
            </a:r>
            <a:r>
              <a:rPr lang="ru-RU" sz="2800" dirty="0"/>
              <a:t>), </a:t>
            </a:r>
            <a:br>
              <a:rPr lang="ru-RU" sz="2800" dirty="0"/>
            </a:br>
            <a:r>
              <a:rPr lang="ru-RU" sz="2800" dirty="0"/>
              <a:t>получим:     </a:t>
            </a:r>
            <a:r>
              <a:rPr lang="ru-RU" sz="2800" dirty="0" err="1"/>
              <a:t>Q</a:t>
            </a:r>
            <a:r>
              <a:rPr lang="ru-RU" sz="2800" baseline="-25000" dirty="0" err="1"/>
              <a:t>p</a:t>
            </a:r>
            <a:r>
              <a:rPr lang="ru-RU" sz="2800" dirty="0" err="1"/>
              <a:t>=</a:t>
            </a:r>
            <a:r>
              <a:rPr lang="ru-RU" sz="2800" dirty="0"/>
              <a:t> U</a:t>
            </a:r>
            <a:r>
              <a:rPr lang="ru-RU" sz="2800" baseline="-25000" dirty="0"/>
              <a:t>2</a:t>
            </a:r>
            <a:r>
              <a:rPr lang="ru-RU" sz="2800" dirty="0"/>
              <a:t> – U</a:t>
            </a:r>
            <a:r>
              <a:rPr lang="ru-RU" sz="2800" baseline="-25000" dirty="0"/>
              <a:t>1</a:t>
            </a:r>
            <a:r>
              <a:rPr lang="ru-RU" sz="2800" dirty="0"/>
              <a:t>+ pV</a:t>
            </a:r>
            <a:r>
              <a:rPr lang="ru-RU" sz="2800" baseline="-25000" dirty="0"/>
              <a:t>2</a:t>
            </a:r>
            <a:r>
              <a:rPr lang="ru-RU" sz="2800" dirty="0"/>
              <a:t> – pV</a:t>
            </a:r>
            <a:r>
              <a:rPr lang="ru-RU" sz="2800" baseline="-25000" dirty="0"/>
              <a:t>1</a:t>
            </a:r>
            <a:r>
              <a:rPr lang="ru-RU" sz="2800" dirty="0"/>
              <a:t>  или </a:t>
            </a:r>
          </a:p>
          <a:p>
            <a:pPr indent="450850" algn="ctr">
              <a:defRPr/>
            </a:pPr>
            <a:r>
              <a:rPr lang="ru-RU" sz="2800" dirty="0"/>
              <a:t> </a:t>
            </a:r>
            <a:r>
              <a:rPr lang="en-US" sz="2800" dirty="0" err="1"/>
              <a:t>Q</a:t>
            </a:r>
            <a:r>
              <a:rPr lang="en-US" sz="2800" baseline="-25000" dirty="0" err="1"/>
              <a:t>p</a:t>
            </a:r>
            <a:r>
              <a:rPr lang="en-US" sz="2800" dirty="0"/>
              <a:t>= (U</a:t>
            </a:r>
            <a:r>
              <a:rPr lang="en-US" sz="2800" baseline="-25000" dirty="0"/>
              <a:t>2</a:t>
            </a:r>
            <a:r>
              <a:rPr lang="ru-RU" sz="2800" baseline="-25000" dirty="0"/>
              <a:t> </a:t>
            </a:r>
            <a:r>
              <a:rPr lang="en-US" sz="2800" dirty="0"/>
              <a:t>+</a:t>
            </a:r>
            <a:r>
              <a:rPr lang="ru-RU" sz="2800" dirty="0"/>
              <a:t> </a:t>
            </a:r>
            <a:r>
              <a:rPr lang="en-US" sz="2800" dirty="0"/>
              <a:t>pV</a:t>
            </a:r>
            <a:r>
              <a:rPr lang="en-US" sz="2800" baseline="-25000" dirty="0"/>
              <a:t>2</a:t>
            </a:r>
            <a:r>
              <a:rPr lang="en-US" sz="2800" dirty="0"/>
              <a:t>) </a:t>
            </a:r>
            <a:r>
              <a:rPr lang="ru-RU" sz="2800" dirty="0">
                <a:sym typeface="Symbol" pitchFamily="18" charset="2"/>
              </a:rPr>
              <a:t></a:t>
            </a:r>
            <a:r>
              <a:rPr lang="en-US" sz="2800" dirty="0"/>
              <a:t> (U</a:t>
            </a:r>
            <a:r>
              <a:rPr lang="en-US" sz="2800" baseline="-25000" dirty="0"/>
              <a:t>1</a:t>
            </a:r>
            <a:r>
              <a:rPr lang="ru-RU" sz="2800" baseline="-25000" dirty="0"/>
              <a:t> </a:t>
            </a:r>
            <a:r>
              <a:rPr lang="en-US" sz="2800" dirty="0"/>
              <a:t>+</a:t>
            </a:r>
            <a:r>
              <a:rPr lang="ru-RU" sz="2800" dirty="0"/>
              <a:t> </a:t>
            </a:r>
            <a:r>
              <a:rPr lang="en-US" sz="2800" dirty="0"/>
              <a:t>pV</a:t>
            </a:r>
            <a:r>
              <a:rPr lang="en-US" sz="2800" baseline="-25000" dirty="0"/>
              <a:t>1</a:t>
            </a:r>
            <a:r>
              <a:rPr lang="en-US" sz="2800" dirty="0"/>
              <a:t>).	</a:t>
            </a:r>
            <a:endParaRPr lang="ru-RU" sz="2800" dirty="0"/>
          </a:p>
          <a:p>
            <a:pPr indent="450850" algn="just">
              <a:defRPr/>
            </a:pPr>
            <a:r>
              <a:rPr lang="ru-RU" sz="2800" dirty="0"/>
              <a:t>Обозначим сумму (U + </a:t>
            </a:r>
            <a:r>
              <a:rPr lang="ru-RU" sz="2800" dirty="0" err="1"/>
              <a:t>pV</a:t>
            </a:r>
            <a:r>
              <a:rPr lang="ru-RU" sz="2800" dirty="0"/>
              <a:t>) буквой Н, т.е. </a:t>
            </a:r>
          </a:p>
          <a:p>
            <a:pPr indent="450850" algn="r">
              <a:spcBef>
                <a:spcPts val="1200"/>
              </a:spcBef>
              <a:defRPr/>
            </a:pPr>
            <a:r>
              <a:rPr lang="en-US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U + </a:t>
            </a:r>
            <a:r>
              <a:rPr lang="en-US" sz="28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pV</a:t>
            </a:r>
            <a:r>
              <a:rPr lang="en-US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= </a:t>
            </a: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en-US" sz="2800" dirty="0"/>
              <a:t>.				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638" y="449263"/>
            <a:ext cx="8572500" cy="584775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just">
              <a:defRPr/>
            </a:pPr>
            <a:r>
              <a:rPr lang="ru-RU" sz="2800" dirty="0"/>
              <a:t>Это ещё одна важная т.д. </a:t>
            </a:r>
            <a:r>
              <a:rPr lang="ru-RU" sz="2800" dirty="0" err="1"/>
              <a:t>ф-ция</a:t>
            </a:r>
            <a:r>
              <a:rPr lang="ru-RU" sz="2800" dirty="0"/>
              <a:t> состояния системы: </a:t>
            </a:r>
            <a:r>
              <a:rPr lang="ru-RU" sz="2800" b="1" i="1" u="sng" dirty="0"/>
              <a:t>энтальпия</a:t>
            </a:r>
            <a:r>
              <a:rPr lang="ru-RU" sz="2800" i="1" dirty="0"/>
              <a:t> или </a:t>
            </a:r>
            <a:r>
              <a:rPr lang="ru-RU" sz="2800" b="1" i="1" u="sng" dirty="0"/>
              <a:t>теплосодержание</a:t>
            </a:r>
            <a:r>
              <a:rPr lang="ru-RU" sz="2800" b="1" u="sng" dirty="0"/>
              <a:t>.</a:t>
            </a:r>
            <a:r>
              <a:rPr lang="ru-RU" sz="2800" u="sng" dirty="0"/>
              <a:t> </a:t>
            </a:r>
            <a:endParaRPr lang="ru-RU" sz="2800" dirty="0"/>
          </a:p>
          <a:p>
            <a:pPr indent="450850" algn="just">
              <a:spcBef>
                <a:spcPts val="1200"/>
              </a:spcBef>
              <a:defRPr/>
            </a:pPr>
            <a:r>
              <a:rPr lang="ru-RU" sz="2800" dirty="0"/>
              <a:t>Тогда</a:t>
            </a:r>
            <a:r>
              <a:rPr lang="en-US" sz="2800" b="1" dirty="0"/>
              <a:t> </a:t>
            </a:r>
            <a:r>
              <a:rPr lang="en-US" sz="2800" b="1" dirty="0" err="1"/>
              <a:t>Q</a:t>
            </a:r>
            <a:r>
              <a:rPr lang="en-US" sz="2800" b="1" baseline="-25000" dirty="0" err="1"/>
              <a:t>p</a:t>
            </a:r>
            <a:r>
              <a:rPr lang="ru-RU" sz="2800" b="1" baseline="-25000" dirty="0"/>
              <a:t> </a:t>
            </a:r>
            <a:r>
              <a:rPr lang="ru-RU" sz="2800" b="1" dirty="0"/>
              <a:t>= 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en-US" sz="2800" b="1" dirty="0"/>
              <a:t>U</a:t>
            </a:r>
            <a:r>
              <a:rPr lang="ru-RU" sz="2800" b="1" dirty="0"/>
              <a:t> + </a:t>
            </a:r>
            <a:r>
              <a:rPr lang="en-US" sz="2800" b="1" dirty="0"/>
              <a:t>p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en-US" sz="2800" b="1" dirty="0"/>
              <a:t>V</a:t>
            </a:r>
            <a:r>
              <a:rPr lang="ru-RU" sz="2800" dirty="0"/>
              <a:t> можно записать в виде:</a:t>
            </a:r>
          </a:p>
          <a:p>
            <a:pPr algn="ctr">
              <a:defRPr/>
            </a:pPr>
            <a:r>
              <a:rPr lang="ru-RU" sz="2800" dirty="0"/>
              <a:t> </a:t>
            </a:r>
            <a:r>
              <a:rPr lang="ru-RU" sz="2800" b="1" dirty="0" err="1"/>
              <a:t>Q</a:t>
            </a:r>
            <a:r>
              <a:rPr lang="ru-RU" sz="2800" b="1" baseline="-25000" dirty="0" err="1"/>
              <a:t>p</a:t>
            </a:r>
            <a:r>
              <a:rPr lang="ru-RU" sz="2800" b="1" dirty="0" err="1"/>
              <a:t>=</a:t>
            </a:r>
            <a:r>
              <a:rPr lang="ru-RU" sz="2800" b="1" dirty="0"/>
              <a:t> Н</a:t>
            </a:r>
            <a:r>
              <a:rPr lang="ru-RU" sz="2800" b="1" baseline="-25000" dirty="0"/>
              <a:t>2</a:t>
            </a:r>
            <a:r>
              <a:rPr lang="ru-RU" sz="2800" b="1" dirty="0"/>
              <a:t> – Н</a:t>
            </a:r>
            <a:r>
              <a:rPr lang="ru-RU" sz="2800" b="1" baseline="-25000" dirty="0"/>
              <a:t>1</a:t>
            </a:r>
            <a:r>
              <a:rPr lang="ru-RU" sz="2800" dirty="0"/>
              <a:t>.</a:t>
            </a:r>
            <a:r>
              <a:rPr lang="ru-RU" sz="2800" dirty="0">
                <a:cs typeface="Times New Roman" pitchFamily="18" charset="0"/>
              </a:rPr>
              <a:t> </a:t>
            </a:r>
          </a:p>
          <a:p>
            <a:pPr indent="450850" algn="just">
              <a:defRPr/>
            </a:pPr>
            <a:r>
              <a:rPr lang="ru-RU" sz="2800" dirty="0">
                <a:cs typeface="Times New Roman" pitchFamily="18" charset="0"/>
              </a:rPr>
              <a:t>Энтальпия, как любая функция состояния, зависит от параметров состояния системы, её природы, физ. состояния и кол-ва </a:t>
            </a:r>
            <a:r>
              <a:rPr lang="ru-RU" sz="2800" dirty="0" err="1">
                <a:cs typeface="Times New Roman" pitchFamily="18" charset="0"/>
              </a:rPr>
              <a:t>в-ва</a:t>
            </a:r>
            <a:r>
              <a:rPr lang="ru-RU" sz="2800" dirty="0">
                <a:cs typeface="Times New Roman" pitchFamily="18" charset="0"/>
              </a:rPr>
              <a:t>, а её </a:t>
            </a:r>
            <a:r>
              <a:rPr lang="ru-RU" sz="2800" b="1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изм-ние</a:t>
            </a:r>
            <a:r>
              <a:rPr lang="ru-RU" sz="2800" dirty="0">
                <a:cs typeface="Times New Roman" pitchFamily="18" charset="0"/>
              </a:rPr>
              <a:t> (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>
                <a:cs typeface="Times New Roman" pitchFamily="18" charset="0"/>
              </a:rPr>
              <a:t>Н) </a:t>
            </a:r>
            <a:r>
              <a:rPr lang="ru-RU" sz="2800" dirty="0" err="1">
                <a:cs typeface="Times New Roman" pitchFamily="18" charset="0"/>
              </a:rPr>
              <a:t>опр-ся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только</a:t>
            </a:r>
            <a:r>
              <a:rPr lang="ru-RU" sz="2800" dirty="0">
                <a:cs typeface="Times New Roman" pitchFamily="18" charset="0"/>
              </a:rPr>
              <a:t> начальным и конечным состоянием системы и записывается в виде:    </a:t>
            </a:r>
          </a:p>
          <a:p>
            <a:pPr algn="ctr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Н = Н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Н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  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Поэтому:</a:t>
            </a:r>
            <a:r>
              <a:rPr lang="ru-RU" sz="1400" dirty="0">
                <a:sym typeface="Symbol" pitchFamily="18" charset="2"/>
              </a:rPr>
              <a:t>      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ru-RU" sz="2800" b="1" baseline="-30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</a:t>
            </a:r>
            <a:r>
              <a:rPr lang="ru-RU" sz="2800" b="1" dirty="0">
                <a:cs typeface="Times New Roman" pitchFamily="18" charset="0"/>
              </a:rPr>
              <a:t>Н.</a:t>
            </a:r>
          </a:p>
          <a:p>
            <a:pPr indent="450850" algn="just"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Это означает, что теплота, сообщённая цилиндру в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изобарических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условиях при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=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const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, соответствует изменению энтальпии системы.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eaLnBrk="0" hangingPunct="0">
              <a:spcAft>
                <a:spcPts val="1200"/>
              </a:spcAft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Хим. </a:t>
            </a:r>
            <a:r>
              <a:rPr lang="ru-RU" sz="2800" dirty="0" err="1" smtClean="0">
                <a:solidFill>
                  <a:prstClr val="black"/>
                </a:solidFill>
                <a:cs typeface="Times New Roman" pitchFamily="18" charset="0"/>
              </a:rPr>
              <a:t>р-ция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 в системе сопровождается выделением или поглощением теплоты. </a:t>
            </a:r>
          </a:p>
          <a:p>
            <a:pPr lvl="0" indent="449263" algn="just" eaLnBrk="0" hangingPunct="0"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Когда теплота выделяется (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Н&lt;0 или 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U&lt;0), реакция – 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экзотермическая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, </a:t>
            </a:r>
          </a:p>
          <a:p>
            <a:pPr lvl="0" indent="449263" algn="just" eaLnBrk="0" hangingPunct="0">
              <a:defRPr/>
            </a:pP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а когда поглощается (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Н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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0 или 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U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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</a:rPr>
              <a:t>0) – 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эндотермическая</a:t>
            </a:r>
            <a:r>
              <a:rPr lang="ru-RU" sz="2800" dirty="0" smtClean="0">
                <a:solidFill>
                  <a:prstClr val="black"/>
                </a:solidFill>
                <a:cs typeface="Times New Roman" pitchFamily="18" charset="0"/>
                <a:sym typeface="Symbol" pitchFamily="18" charset="2"/>
              </a:rPr>
              <a:t>. </a:t>
            </a:r>
          </a:p>
          <a:p>
            <a:pPr indent="449263" algn="just" eaLnBrk="0" hangingPunct="0">
              <a:spcBef>
                <a:spcPts val="1200"/>
              </a:spcBef>
              <a:tabLst>
                <a:tab pos="677863" algn="l"/>
              </a:tabLst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Теплоты </a:t>
            </a:r>
            <a:r>
              <a:rPr lang="ru-RU" sz="2800" dirty="0" err="1" smtClean="0">
                <a:cs typeface="Times New Roman" pitchFamily="18" charset="0"/>
                <a:sym typeface="Symbol" pitchFamily="18" charset="2"/>
              </a:rPr>
              <a:t>хим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 smtClean="0">
                <a:cs typeface="Times New Roman" pitchFamily="18" charset="0"/>
                <a:sym typeface="Symbol" pitchFamily="18" charset="2"/>
              </a:rPr>
              <a:t>р-ций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, протекающих в изохорно-изотермических и изобарно-изотермических условиях, называют </a:t>
            </a:r>
            <a:r>
              <a:rPr lang="ru-RU" sz="2800" b="1" i="1" dirty="0" smtClean="0">
                <a:cs typeface="Times New Roman" pitchFamily="18" charset="0"/>
                <a:sym typeface="Symbol" pitchFamily="18" charset="2"/>
              </a:rPr>
              <a:t>тепловыми эффектами</a:t>
            </a:r>
            <a:r>
              <a:rPr lang="ru-RU" sz="2800" i="1" dirty="0" smtClean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ctr" eaLnBrk="0" hangingPunct="0">
              <a:tabLst>
                <a:tab pos="677863" algn="l"/>
              </a:tabLst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(Дж/моль или кДж/моль).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2898775"/>
            <a:ext cx="5000625" cy="357188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285750" y="572888"/>
            <a:ext cx="85725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ТЕРМОХИМИЯ. ТЕРМОХИМ. УРАВНЕНИЯ. </a:t>
            </a:r>
          </a:p>
          <a:p>
            <a:pPr algn="ctr" eaLnBrk="0" hangingPunct="0"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ТЕРМОХИМИЧЕСКИЕ РАСЧЁТЫ</a:t>
            </a:r>
          </a:p>
          <a:p>
            <a:pPr algn="ctr" eaLnBrk="0" hangingPunct="0">
              <a:defRPr/>
            </a:pPr>
            <a:endParaRPr lang="ru-RU" sz="1600" dirty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Раздел химии и хим. ТД, занятый расчётами тепловых эффектов, </a:t>
            </a:r>
            <a:r>
              <a:rPr lang="ru-RU" sz="2800" dirty="0" err="1">
                <a:cs typeface="Times New Roman" pitchFamily="18" charset="0"/>
              </a:rPr>
              <a:t>наз-ся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b="1" dirty="0">
                <a:cs typeface="Times New Roman" pitchFamily="18" charset="0"/>
              </a:rPr>
              <a:t>термохимией</a:t>
            </a:r>
            <a:r>
              <a:rPr lang="ru-RU" sz="2800" dirty="0">
                <a:cs typeface="Times New Roman" pitchFamily="18" charset="0"/>
              </a:rPr>
              <a:t>. </a:t>
            </a:r>
          </a:p>
          <a:p>
            <a:pPr algn="just" eaLnBrk="0" hangingPunct="0">
              <a:defRPr/>
            </a:pPr>
            <a:endParaRPr lang="ru-RU" sz="1600" dirty="0"/>
          </a:p>
          <a:p>
            <a:pPr algn="just" eaLnBrk="0" hangingPunct="0">
              <a:defRPr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Термохимические уравнения </a:t>
            </a:r>
            <a:r>
              <a:rPr lang="ru-RU" sz="2800" dirty="0">
                <a:cs typeface="Times New Roman" pitchFamily="18" charset="0"/>
              </a:rPr>
              <a:t>:</a:t>
            </a:r>
            <a:endParaRPr lang="ru-RU" sz="2800" dirty="0"/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3200" b="1" dirty="0" err="1">
                <a:cs typeface="Times New Roman" pitchFamily="18" charset="0"/>
              </a:rPr>
              <a:t>аА</a:t>
            </a:r>
            <a:r>
              <a:rPr lang="en-US" sz="3200" b="1" dirty="0">
                <a:cs typeface="Times New Roman" pitchFamily="18" charset="0"/>
              </a:rPr>
              <a:t> + </a:t>
            </a:r>
            <a:r>
              <a:rPr lang="en-US" sz="3200" b="1" dirty="0" err="1">
                <a:cs typeface="Times New Roman" pitchFamily="18" charset="0"/>
              </a:rPr>
              <a:t>bB</a:t>
            </a:r>
            <a:r>
              <a:rPr lang="en-US" sz="3200" b="1" dirty="0">
                <a:cs typeface="Times New Roman" pitchFamily="18" charset="0"/>
              </a:rPr>
              <a:t> = </a:t>
            </a:r>
            <a:r>
              <a:rPr lang="en-US" sz="3200" b="1" dirty="0" err="1">
                <a:cs typeface="Times New Roman" pitchFamily="18" charset="0"/>
              </a:rPr>
              <a:t>cC</a:t>
            </a:r>
            <a:r>
              <a:rPr lang="en-US" sz="3200" b="1" dirty="0">
                <a:cs typeface="Times New Roman" pitchFamily="18" charset="0"/>
              </a:rPr>
              <a:t> + dD;</a:t>
            </a:r>
            <a:r>
              <a:rPr lang="ru-RU" sz="3200" b="1" dirty="0"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3200" b="1" dirty="0">
                <a:cs typeface="Times New Roman" pitchFamily="18" charset="0"/>
              </a:rPr>
              <a:t>H</a:t>
            </a:r>
            <a:r>
              <a:rPr lang="en-US" sz="32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endParaRPr lang="ru-RU" sz="2800" dirty="0">
              <a:latin typeface="Times New Roman" pitchFamily="18" charset="0"/>
              <a:sym typeface="Symbol" pitchFamily="18" charset="2"/>
            </a:endParaRP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dirty="0" err="1">
                <a:cs typeface="Times New Roman" pitchFamily="18" charset="0"/>
                <a:sym typeface="Symbol" pitchFamily="18" charset="2"/>
              </a:rPr>
              <a:t>ех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:      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+ 1/2О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Н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О(ж);  ΔΗ˚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298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-285,8 кДж,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endParaRPr lang="ru-RU" sz="2800" dirty="0">
              <a:latin typeface="Times New Roman" pitchFamily="18" charset="0"/>
              <a:sym typeface="Symbol" pitchFamily="18" charset="2"/>
            </a:endParaRPr>
          </a:p>
          <a:p>
            <a:pPr algn="just" eaLnBrk="0" hangingPunct="0"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Или так, но редко:</a:t>
            </a:r>
          </a:p>
          <a:p>
            <a:pPr algn="ctr" eaLnBrk="0" hangingPunct="0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+ 1/2О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285,8 кДж = Н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О(ж) </a:t>
            </a:r>
          </a:p>
          <a:p>
            <a:pPr algn="ctr" eaLnBrk="0" hangingPunct="0"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или </a:t>
            </a:r>
          </a:p>
          <a:p>
            <a:pPr algn="ctr" eaLnBrk="0" hangingPunct="0"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+ 1/2О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Н</a:t>
            </a:r>
            <a:r>
              <a:rPr lang="ru-RU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О(ж) + 285,8 кДж</a:t>
            </a:r>
            <a:endParaRPr lang="ru-RU" sz="2800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285750" y="882924"/>
            <a:ext cx="8643938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>
              <a:defRPr/>
            </a:pPr>
            <a:r>
              <a:rPr lang="ru-RU" sz="2800" dirty="0">
                <a:cs typeface="Times New Roman" pitchFamily="18" charset="0"/>
              </a:rPr>
              <a:t>Поскольку абсолютные значения энергии (т.д. </a:t>
            </a:r>
            <a:r>
              <a:rPr lang="ru-RU" sz="2800" dirty="0" err="1">
                <a:cs typeface="Times New Roman" pitchFamily="18" charset="0"/>
              </a:rPr>
              <a:t>ф-ций</a:t>
            </a:r>
            <a:r>
              <a:rPr lang="ru-RU" sz="2800" dirty="0">
                <a:cs typeface="Times New Roman" pitchFamily="18" charset="0"/>
              </a:rPr>
              <a:t>) измерить принципиально невозможно, то для проведения </a:t>
            </a:r>
            <a:r>
              <a:rPr lang="ru-RU" sz="2800" dirty="0" err="1">
                <a:cs typeface="Times New Roman" pitchFamily="18" charset="0"/>
              </a:rPr>
              <a:t>термохим</a:t>
            </a:r>
            <a:r>
              <a:rPr lang="ru-RU" sz="2800" dirty="0">
                <a:cs typeface="Times New Roman" pitchFamily="18" charset="0"/>
              </a:rPr>
              <a:t>. расчётов вводят </a:t>
            </a:r>
            <a:r>
              <a:rPr lang="ru-RU" sz="2800" i="1" dirty="0">
                <a:cs typeface="Times New Roman" pitchFamily="18" charset="0"/>
              </a:rPr>
              <a:t>специальные понятия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2800" dirty="0">
                <a:cs typeface="Times New Roman" pitchFamily="18" charset="0"/>
              </a:rPr>
              <a:t> </a:t>
            </a:r>
          </a:p>
          <a:p>
            <a:pPr indent="449263" algn="just">
              <a:defRPr/>
            </a:pPr>
            <a:r>
              <a:rPr lang="ru-RU" sz="2800" dirty="0">
                <a:solidFill>
                  <a:srgbClr val="FF0000"/>
                </a:solidFill>
                <a:cs typeface="Times New Roman" pitchFamily="18" charset="0"/>
              </a:rPr>
              <a:t>энтальпия (теплота) образования вещества</a:t>
            </a:r>
          </a:p>
          <a:p>
            <a:pPr indent="449263" algn="just">
              <a:defRPr/>
            </a:pPr>
            <a:r>
              <a:rPr lang="ru-RU" sz="2800" dirty="0">
                <a:solidFill>
                  <a:srgbClr val="FF0000"/>
                </a:solidFill>
                <a:cs typeface="Times New Roman" pitchFamily="18" charset="0"/>
              </a:rPr>
              <a:t>энтальпия (теплота) сгорания вещества.</a:t>
            </a:r>
            <a:endParaRPr lang="ru-RU" sz="2800" dirty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  <a:p>
            <a:pPr algn="ctr" eaLnBrk="0" hangingPunct="0">
              <a:spcBef>
                <a:spcPts val="1200"/>
              </a:spcBef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Энтальпия (теплота) образования вещества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– это тепловой эффект реакции образования </a:t>
            </a:r>
            <a:r>
              <a:rPr lang="ru-RU" sz="2800" b="1" i="1" u="sng" dirty="0">
                <a:cs typeface="Times New Roman" pitchFamily="18" charset="0"/>
                <a:sym typeface="Symbol" pitchFamily="18" charset="2"/>
              </a:rPr>
              <a:t>одного моль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 данного сложного вещества из соответствующих простых веществ, устойчивых при данных условиях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</a:t>
            </a:r>
            <a:endParaRPr lang="ru-RU" sz="2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33620"/>
            <a:ext cx="8643998" cy="42780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 eaLnBrk="0" hangingPunct="0">
              <a:spcAft>
                <a:spcPts val="1200"/>
              </a:spcAft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При составлении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термохим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ур-ний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обр-ния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br>
              <a:rPr lang="ru-RU" sz="2800" dirty="0">
                <a:cs typeface="Times New Roman" pitchFamily="18" charset="0"/>
                <a:sym typeface="Symbol" pitchFamily="18" charset="2"/>
              </a:rPr>
            </a:br>
            <a:r>
              <a:rPr lang="ru-RU" sz="2800" dirty="0">
                <a:cs typeface="Times New Roman" pitchFamily="18" charset="0"/>
                <a:sym typeface="Symbol" pitchFamily="18" charset="2"/>
              </a:rPr>
              <a:t>1 моль некоторых веществ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возможно применение </a:t>
            </a:r>
            <a:r>
              <a:rPr lang="ru-RU" sz="2800" u="sng" dirty="0">
                <a:cs typeface="Times New Roman" pitchFamily="18" charset="0"/>
                <a:sym typeface="Symbol" pitchFamily="18" charset="2"/>
              </a:rPr>
              <a:t>нецелочисленных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коэффициентов.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  <a:p>
            <a:pPr indent="449263" algn="just" eaLnBrk="0" hangingPunct="0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Поскольку условия получения различных веществ и их устойчивость могут существенно различаться, то вводят специальные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понятия: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631825" indent="-442913" algn="just" eaLnBrk="0" hangingPunct="0">
              <a:spcBef>
                <a:spcPts val="1200"/>
              </a:spcBef>
              <a:buFont typeface="+mj-lt"/>
              <a:buAutoNum type="arabicPeriod"/>
              <a:defRPr/>
            </a:pP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стандартные условия, </a:t>
            </a:r>
          </a:p>
          <a:p>
            <a:pPr marL="631825" indent="-442913" algn="just" eaLnBrk="0" hangingPunct="0">
              <a:buFont typeface="+mj-lt"/>
              <a:buAutoNum type="arabicPeriod"/>
              <a:defRPr/>
            </a:pP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стандартное состояние вещества,</a:t>
            </a:r>
          </a:p>
          <a:p>
            <a:pPr marL="631825" indent="-442913" algn="just" eaLnBrk="0" hangingPunct="0">
              <a:buFont typeface="+mj-lt"/>
              <a:buAutoNum type="arabicPeriod"/>
              <a:defRPr/>
            </a:pP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стандартная энтальпия </a:t>
            </a:r>
            <a:r>
              <a:rPr lang="ru-RU" sz="2800" i="1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обр-ния</a:t>
            </a: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вещества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0675" y="357188"/>
            <a:ext cx="8501063" cy="627864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Стандартные условия </a:t>
            </a:r>
            <a:endParaRPr lang="ru-RU" sz="2800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стандартное давление – 0,1 МПа или 1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атм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стандартная температура – 25°C или 298 К.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    </a:t>
            </a: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Стандартное состояние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вещества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– это наиболее устойчивое состояние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стандарт-ных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условиях (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ех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у воды стандартное состояние 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жидкое)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ru-RU" sz="2800" i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</a:rPr>
              <a:t>Стандартная энтальпия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</a:rPr>
              <a:t> (теплота) </a:t>
            </a:r>
            <a:r>
              <a:rPr lang="ru-RU" sz="2800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</a:rPr>
              <a:t>обр-ния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</a:rPr>
              <a:t> </a:t>
            </a:r>
            <a:r>
              <a:rPr lang="ru-RU" sz="2800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</a:rPr>
              <a:t>в-ва</a:t>
            </a:r>
            <a:r>
              <a:rPr lang="ru-RU" sz="2800" dirty="0" smtClean="0">
                <a:latin typeface="Arial" pitchFamily="34" charset="0"/>
              </a:rPr>
              <a:t> – это теплота образования 1 моль данного </a:t>
            </a:r>
            <a:r>
              <a:rPr lang="ru-RU" sz="2800" dirty="0" err="1" smtClean="0">
                <a:latin typeface="Arial" pitchFamily="34" charset="0"/>
              </a:rPr>
              <a:t>в-ва</a:t>
            </a:r>
            <a:r>
              <a:rPr lang="ru-RU" sz="2800" dirty="0" smtClean="0">
                <a:latin typeface="Arial" pitchFamily="34" charset="0"/>
              </a:rPr>
              <a:t> в стандартном состоянии и стандартных условиях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</a:rPr>
              <a:t> </a:t>
            </a:r>
            <a:r>
              <a:rPr lang="ru-RU" sz="2800" b="1" dirty="0" smtClean="0">
                <a:latin typeface="Arial" pitchFamily="34" charset="0"/>
                <a:sym typeface="Symbol"/>
              </a:rPr>
              <a:t></a:t>
            </a:r>
            <a:r>
              <a:rPr lang="ru-RU" sz="2800" b="1" dirty="0" smtClean="0">
                <a:latin typeface="Arial" pitchFamily="34" charset="0"/>
              </a:rPr>
              <a:t>Н</a:t>
            </a:r>
            <a:r>
              <a:rPr lang="ru-RU" sz="2800" b="1" baseline="30000" dirty="0" smtClean="0">
                <a:latin typeface="Arial" pitchFamily="34" charset="0"/>
              </a:rPr>
              <a:t>0</a:t>
            </a:r>
            <a:r>
              <a:rPr lang="ru-RU" sz="2800" b="1" baseline="-25000" dirty="0" smtClean="0">
                <a:latin typeface="Arial" pitchFamily="34" charset="0"/>
              </a:rPr>
              <a:t>298 </a:t>
            </a:r>
            <a:r>
              <a:rPr lang="ru-RU" sz="2800" b="1" baseline="-25000" dirty="0" err="1" smtClean="0">
                <a:latin typeface="Arial" pitchFamily="34" charset="0"/>
              </a:rPr>
              <a:t>обр</a:t>
            </a:r>
            <a:r>
              <a:rPr lang="ru-RU" sz="2800" dirty="0" smtClean="0">
                <a:latin typeface="Arial" pitchFamily="34" charset="0"/>
              </a:rPr>
              <a:t>   или    </a:t>
            </a:r>
            <a:r>
              <a:rPr lang="ru-RU" sz="2800" b="1" dirty="0" smtClean="0">
                <a:latin typeface="Arial" pitchFamily="34" charset="0"/>
                <a:sym typeface="Symbol"/>
              </a:rPr>
              <a:t></a:t>
            </a:r>
            <a:r>
              <a:rPr lang="ru-RU" sz="2800" b="1" dirty="0" smtClean="0">
                <a:latin typeface="Arial" pitchFamily="34" charset="0"/>
              </a:rPr>
              <a:t>Н</a:t>
            </a:r>
            <a:r>
              <a:rPr lang="ru-RU" sz="2800" b="1" baseline="30000" dirty="0" smtClean="0">
                <a:latin typeface="Arial" pitchFamily="34" charset="0"/>
              </a:rPr>
              <a:t>0</a:t>
            </a:r>
            <a:r>
              <a:rPr lang="ru-RU" sz="2800" b="1" baseline="-25000" dirty="0" smtClean="0">
                <a:latin typeface="Arial" pitchFamily="34" charset="0"/>
              </a:rPr>
              <a:t>298 </a:t>
            </a:r>
            <a:r>
              <a:rPr lang="ru-RU" sz="2800" b="1" baseline="-25000" dirty="0" err="1" smtClean="0">
                <a:latin typeface="Arial" pitchFamily="34" charset="0"/>
              </a:rPr>
              <a:t>f</a:t>
            </a:r>
            <a:r>
              <a:rPr lang="ru-RU" sz="2800" dirty="0" smtClean="0">
                <a:latin typeface="Arial" pitchFamily="34" charset="0"/>
              </a:rPr>
              <a:t>   или    </a:t>
            </a:r>
            <a:r>
              <a:rPr lang="ru-RU" sz="2800" b="1" dirty="0" smtClean="0">
                <a:latin typeface="Arial" pitchFamily="34" charset="0"/>
                <a:sym typeface="Symbol"/>
              </a:rPr>
              <a:t></a:t>
            </a:r>
            <a:r>
              <a:rPr lang="ru-RU" sz="2800" b="1" dirty="0" smtClean="0">
                <a:latin typeface="Arial" pitchFamily="34" charset="0"/>
              </a:rPr>
              <a:t>Н</a:t>
            </a:r>
            <a:r>
              <a:rPr lang="ru-RU" sz="2800" b="1" baseline="30000" dirty="0" smtClean="0">
                <a:latin typeface="Arial" pitchFamily="34" charset="0"/>
              </a:rPr>
              <a:t>0</a:t>
            </a:r>
            <a:r>
              <a:rPr lang="ru-RU" sz="2800" b="1" baseline="-25000" dirty="0" smtClean="0">
                <a:latin typeface="Arial" pitchFamily="34" charset="0"/>
              </a:rPr>
              <a:t>298</a:t>
            </a:r>
            <a:r>
              <a:rPr lang="ru-RU" sz="2800" b="1" dirty="0" smtClean="0">
                <a:latin typeface="Arial" pitchFamily="34" charset="0"/>
              </a:rPr>
              <a:t>.</a:t>
            </a:r>
            <a:r>
              <a:rPr lang="ru-RU" sz="2800" dirty="0" smtClean="0">
                <a:latin typeface="Arial" pitchFamily="34" charset="0"/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</a:rPr>
              <a:t>Теплота </a:t>
            </a:r>
            <a:r>
              <a:rPr lang="ru-RU" sz="2800" dirty="0" err="1" smtClean="0">
                <a:latin typeface="Arial" pitchFamily="34" charset="0"/>
              </a:rPr>
              <a:t>обр-ния</a:t>
            </a:r>
            <a:r>
              <a:rPr lang="ru-RU" sz="2800" dirty="0" smtClean="0">
                <a:latin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</a:rPr>
              <a:t>в-ва</a:t>
            </a:r>
            <a:r>
              <a:rPr lang="ru-RU" sz="2800" dirty="0" smtClean="0">
                <a:latin typeface="Arial" pitchFamily="34" charset="0"/>
              </a:rPr>
              <a:t> связана с его количеством и выражается в Дж/моль или кДж/моль.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1"/>
          <p:cNvSpPr>
            <a:spLocks noChangeArrowheads="1"/>
          </p:cNvSpPr>
          <p:nvPr/>
        </p:nvSpPr>
        <p:spPr bwMode="auto">
          <a:xfrm>
            <a:off x="285750" y="357166"/>
            <a:ext cx="85725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>
              <a:defRPr/>
            </a:pPr>
            <a:r>
              <a:rPr lang="ru-RU" sz="2800" dirty="0"/>
              <a:t>Т.к. тепловой эффект </a:t>
            </a:r>
            <a:r>
              <a:rPr lang="ru-RU" sz="2800" dirty="0" err="1"/>
              <a:t>р-ций</a:t>
            </a:r>
            <a:r>
              <a:rPr lang="ru-RU" sz="2800" dirty="0"/>
              <a:t> зависит от </a:t>
            </a:r>
            <a:r>
              <a:rPr lang="ru-RU" sz="2800" dirty="0" err="1"/>
              <a:t>агре-гатного</a:t>
            </a:r>
            <a:r>
              <a:rPr lang="ru-RU" sz="2800" dirty="0"/>
              <a:t> состояния </a:t>
            </a:r>
            <a:r>
              <a:rPr lang="ru-RU" sz="2800" dirty="0" err="1"/>
              <a:t>в-в</a:t>
            </a:r>
            <a:r>
              <a:rPr lang="ru-RU" sz="2800" dirty="0"/>
              <a:t>, то в </a:t>
            </a:r>
            <a:r>
              <a:rPr lang="ru-RU" sz="2800" dirty="0" err="1"/>
              <a:t>термохим</a:t>
            </a:r>
            <a:r>
              <a:rPr lang="ru-RU" sz="2800" dirty="0"/>
              <a:t>. </a:t>
            </a:r>
            <a:r>
              <a:rPr lang="ru-RU" sz="2800" dirty="0" err="1"/>
              <a:t>ур-ниях</a:t>
            </a:r>
            <a:r>
              <a:rPr lang="ru-RU" sz="2800" dirty="0"/>
              <a:t> указывается и их состояние: (к) – </a:t>
            </a:r>
            <a:r>
              <a:rPr lang="ru-RU" sz="2800" dirty="0" err="1"/>
              <a:t>кристал-лическое</a:t>
            </a:r>
            <a:r>
              <a:rPr lang="ru-RU" sz="2800" dirty="0"/>
              <a:t>, (ж) – жидкое, (г) – газообразное.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dirty="0"/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32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sz="32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(к)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O</a:t>
            </a:r>
            <a:r>
              <a:rPr lang="ru-RU" sz="32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(г) 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SiO</a:t>
            </a:r>
            <a:r>
              <a:rPr lang="ru-RU" sz="32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(к)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   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baseline="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298 </a:t>
            </a:r>
            <a:r>
              <a:rPr lang="ru-RU" sz="3200" b="1" baseline="-25000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обр.</a:t>
            </a:r>
            <a:r>
              <a:rPr lang="ru-RU" sz="32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907 кДж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800" dirty="0">
                <a:cs typeface="Times New Roman" pitchFamily="18" charset="0"/>
              </a:rPr>
              <a:t>Читается </a:t>
            </a:r>
            <a:r>
              <a:rPr lang="ru-RU" sz="2800" dirty="0" smtClean="0">
                <a:cs typeface="Times New Roman" pitchFamily="18" charset="0"/>
              </a:rPr>
              <a:t>как</a:t>
            </a:r>
            <a:r>
              <a:rPr lang="en-US" sz="2800" dirty="0" smtClean="0">
                <a:cs typeface="Times New Roman" pitchFamily="18" charset="0"/>
              </a:rPr>
              <a:t>……..</a:t>
            </a:r>
            <a:endParaRPr lang="ru-RU" sz="2800" dirty="0">
              <a:cs typeface="Times New Roman" pitchFamily="18" charset="0"/>
            </a:endParaRPr>
          </a:p>
          <a:p>
            <a:pPr algn="ctr">
              <a:spcBef>
                <a:spcPts val="1200"/>
              </a:spcBef>
              <a:defRPr/>
            </a:pP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Стандартные энтальпии </a:t>
            </a:r>
            <a:r>
              <a:rPr lang="ru-RU" sz="2800" i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обр-ния</a:t>
            </a: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простых в</a:t>
            </a:r>
            <a:r>
              <a:rPr lang="en-US" sz="2800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-</a:t>
            </a: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в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(</a:t>
            </a:r>
            <a:r>
              <a:rPr lang="ru-RU" sz="2800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ех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, O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2 (г)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, Н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2 (г),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С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(графит)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и др.) условно приняты равными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cs typeface="Times New Roman" pitchFamily="18" charset="0"/>
              </a:rPr>
              <a:t>нулю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32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3200" b="1" baseline="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ru-RU" sz="32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298 </a:t>
            </a:r>
            <a:r>
              <a:rPr lang="ru-RU" sz="3200" b="1" baseline="-25000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обр</a:t>
            </a:r>
            <a:r>
              <a:rPr lang="ru-RU" sz="32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32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(простое </a:t>
            </a:r>
            <a:r>
              <a:rPr lang="ru-RU" sz="3200" baseline="-25000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в-во</a:t>
            </a:r>
            <a:r>
              <a:rPr lang="ru-RU" sz="32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) </a:t>
            </a:r>
            <a:r>
              <a:rPr lang="ru-RU" sz="3200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cs typeface="Times New Roman" pitchFamily="18" charset="0"/>
              </a:rPr>
              <a:t>= </a:t>
            </a:r>
            <a:r>
              <a:rPr lang="ru-RU" sz="3200" dirty="0" smtClean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cs typeface="Times New Roman" pitchFamily="18" charset="0"/>
              </a:rPr>
              <a:t>0</a:t>
            </a:r>
          </a:p>
          <a:p>
            <a:pPr algn="just">
              <a:defRPr/>
            </a:pPr>
            <a:r>
              <a:rPr lang="ru-RU" sz="2800" dirty="0" err="1" smtClean="0">
                <a:cs typeface="Times New Roman" pitchFamily="18" charset="0"/>
              </a:rPr>
              <a:t>ех</a:t>
            </a:r>
            <a:r>
              <a:rPr lang="ru-RU" sz="2800" dirty="0" smtClean="0">
                <a:cs typeface="Times New Roman" pitchFamily="18" charset="0"/>
              </a:rPr>
              <a:t>: О</a:t>
            </a:r>
            <a:r>
              <a:rPr lang="ru-RU" sz="2800" baseline="-30000" dirty="0" smtClean="0">
                <a:cs typeface="Times New Roman" pitchFamily="18" charset="0"/>
              </a:rPr>
              <a:t>2</a:t>
            </a:r>
            <a:r>
              <a:rPr lang="ru-RU" sz="2800" dirty="0" smtClean="0">
                <a:cs typeface="Times New Roman" pitchFamily="18" charset="0"/>
              </a:rPr>
              <a:t> и О</a:t>
            </a:r>
            <a:r>
              <a:rPr lang="ru-RU" sz="2800" baseline="-30000" dirty="0" smtClean="0">
                <a:cs typeface="Times New Roman" pitchFamily="18" charset="0"/>
              </a:rPr>
              <a:t>3</a:t>
            </a:r>
            <a:r>
              <a:rPr lang="ru-RU" sz="2800" dirty="0" smtClean="0">
                <a:cs typeface="Times New Roman" pitchFamily="18" charset="0"/>
              </a:rPr>
              <a:t> (озон). Наиб. устойчивым является О</a:t>
            </a:r>
            <a:r>
              <a:rPr lang="ru-RU" sz="2800" baseline="-30000" dirty="0" smtClean="0">
                <a:cs typeface="Times New Roman" pitchFamily="18" charset="0"/>
              </a:rPr>
              <a:t>2</a:t>
            </a:r>
            <a:r>
              <a:rPr lang="ru-RU" sz="2800" dirty="0" smtClean="0">
                <a:cs typeface="Times New Roman" pitchFamily="18" charset="0"/>
              </a:rPr>
              <a:t>, и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30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ru-RU" sz="2800" b="1" baseline="-25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298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(О</a:t>
            </a:r>
            <a:r>
              <a:rPr lang="ru-RU" sz="2800" b="1" baseline="-25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) = 0</a:t>
            </a:r>
            <a:r>
              <a:rPr lang="ru-RU" sz="2800" dirty="0" smtClean="0">
                <a:cs typeface="Times New Roman" pitchFamily="18" charset="0"/>
              </a:rPr>
              <a:t>, а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30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2800" b="1" baseline="-25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298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="1" baseline="-25000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ru-RU" sz="2800" dirty="0" smtClean="0">
                <a:cs typeface="Times New Roman" pitchFamily="18" charset="0"/>
              </a:rPr>
              <a:t>–142 кДж/моль.</a:t>
            </a:r>
            <a:endParaRPr lang="ru-RU" sz="2800" dirty="0">
              <a:ln>
                <a:solidFill>
                  <a:schemeClr val="tx1"/>
                </a:solidFill>
              </a:ln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14313" y="214313"/>
            <a:ext cx="86756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800" b="1" i="1" dirty="0">
                <a:cs typeface="Times New Roman" pitchFamily="18" charset="0"/>
              </a:rPr>
              <a:t>Термодинамика</a:t>
            </a:r>
            <a:r>
              <a:rPr lang="ru-RU" sz="2800" i="1" dirty="0">
                <a:cs typeface="Times New Roman" pitchFamily="18" charset="0"/>
              </a:rPr>
              <a:t> – </a:t>
            </a:r>
            <a:r>
              <a:rPr lang="ru-RU" sz="2800" dirty="0">
                <a:cs typeface="Times New Roman" pitchFamily="18" charset="0"/>
              </a:rPr>
              <a:t>это наука, изучающая </a:t>
            </a:r>
            <a:r>
              <a:rPr lang="ru-RU" sz="2800" i="1" dirty="0">
                <a:cs typeface="Times New Roman" pitchFamily="18" charset="0"/>
              </a:rPr>
              <a:t>переходы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i="1" dirty="0">
                <a:cs typeface="Times New Roman" pitchFamily="18" charset="0"/>
              </a:rPr>
              <a:t>энергии</a:t>
            </a:r>
            <a:r>
              <a:rPr lang="ru-RU" sz="2800" dirty="0">
                <a:cs typeface="Times New Roman" pitchFamily="18" charset="0"/>
              </a:rPr>
              <a:t> из одной формы в др., от одних частей системы к др., а также </a:t>
            </a:r>
            <a:r>
              <a:rPr lang="ru-RU" sz="2800" i="1" dirty="0">
                <a:cs typeface="Times New Roman" pitchFamily="18" charset="0"/>
              </a:rPr>
              <a:t>направление</a:t>
            </a:r>
            <a:r>
              <a:rPr lang="ru-RU" sz="2800" dirty="0">
                <a:cs typeface="Times New Roman" pitchFamily="18" charset="0"/>
              </a:rPr>
              <a:t> и </a:t>
            </a:r>
            <a:r>
              <a:rPr lang="ru-RU" sz="2800" i="1" dirty="0">
                <a:cs typeface="Times New Roman" pitchFamily="18" charset="0"/>
              </a:rPr>
              <a:t>пределы  </a:t>
            </a:r>
            <a:r>
              <a:rPr lang="ru-RU" sz="2800" dirty="0" err="1">
                <a:cs typeface="Times New Roman" pitchFamily="18" charset="0"/>
              </a:rPr>
              <a:t>самопроизв</a:t>
            </a:r>
            <a:r>
              <a:rPr lang="ru-RU" sz="2800" dirty="0">
                <a:cs typeface="Times New Roman" pitchFamily="18" charset="0"/>
              </a:rPr>
              <a:t>. протекания процессов.</a:t>
            </a:r>
            <a:endParaRPr lang="ru-RU" sz="4000" dirty="0">
              <a:cs typeface="Times New Roman" pitchFamily="18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36859" y="2218363"/>
            <a:ext cx="8640000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>
              <a:defRPr/>
            </a:pPr>
            <a:r>
              <a:rPr lang="ru-RU" sz="2800" dirty="0">
                <a:cs typeface="Times New Roman" pitchFamily="18" charset="0"/>
              </a:rPr>
              <a:t>Законы </a:t>
            </a:r>
            <a:r>
              <a:rPr lang="ru-RU" sz="2800" i="1" dirty="0">
                <a:cs typeface="Times New Roman" pitchFamily="18" charset="0"/>
              </a:rPr>
              <a:t>классической</a:t>
            </a:r>
            <a:r>
              <a:rPr lang="ru-RU" sz="2800" dirty="0">
                <a:cs typeface="Times New Roman" pitchFamily="18" charset="0"/>
              </a:rPr>
              <a:t> ТД имеют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статистичес-кий</a:t>
            </a:r>
            <a:r>
              <a:rPr lang="ru-RU" sz="2800" dirty="0">
                <a:cs typeface="Times New Roman" pitchFamily="18" charset="0"/>
              </a:rPr>
              <a:t> характер, т.е. приложимы к макроскопическим системам из </a:t>
            </a:r>
            <a:r>
              <a:rPr lang="ru-RU" sz="2800" dirty="0" smtClean="0">
                <a:cs typeface="Times New Roman" pitchFamily="18" charset="0"/>
              </a:rPr>
              <a:t>большого </a:t>
            </a:r>
            <a:r>
              <a:rPr lang="ru-RU" sz="2800" dirty="0">
                <a:cs typeface="Times New Roman" pitchFamily="18" charset="0"/>
              </a:rPr>
              <a:t>числа ч-ц и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не применимы к отдельным атомам или молекулам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  <a:p>
            <a:pPr indent="450850" algn="just">
              <a:defRPr/>
            </a:pPr>
            <a:endParaRPr lang="en-US" sz="1100" dirty="0">
              <a:cs typeface="Times New Roman" pitchFamily="18" charset="0"/>
            </a:endParaRPr>
          </a:p>
          <a:p>
            <a:pPr indent="450850" algn="just">
              <a:defRPr/>
            </a:pPr>
            <a:r>
              <a:rPr lang="ru-RU" sz="2800" u="sng" dirty="0">
                <a:cs typeface="Times New Roman" pitchFamily="18" charset="0"/>
              </a:rPr>
              <a:t>Объект</a:t>
            </a:r>
            <a:r>
              <a:rPr lang="ru-RU" sz="2800" dirty="0">
                <a:cs typeface="Times New Roman" pitchFamily="18" charset="0"/>
              </a:rPr>
              <a:t> изучения ТД –</a:t>
            </a:r>
            <a:r>
              <a:rPr lang="ru-RU" sz="2800" i="1" dirty="0">
                <a:cs typeface="Times New Roman" pitchFamily="18" charset="0"/>
              </a:rPr>
              <a:t> </a:t>
            </a:r>
            <a:r>
              <a:rPr lang="ru-RU" sz="2800" b="1" i="1" dirty="0">
                <a:cs typeface="Times New Roman" pitchFamily="18" charset="0"/>
              </a:rPr>
              <a:t>система</a:t>
            </a:r>
            <a:r>
              <a:rPr lang="ru-RU" sz="2800" i="1" dirty="0">
                <a:cs typeface="Times New Roman" pitchFamily="18" charset="0"/>
              </a:rPr>
              <a:t>, </a:t>
            </a:r>
            <a:r>
              <a:rPr lang="ru-RU" sz="2800" dirty="0">
                <a:cs typeface="Times New Roman" pitchFamily="18" charset="0"/>
              </a:rPr>
              <a:t>т.е. тело или совокупность тел, состоящих из множества молекул или атомов, образующих различные хим. </a:t>
            </a:r>
            <a:r>
              <a:rPr lang="ru-RU" sz="2800" dirty="0" err="1">
                <a:cs typeface="Times New Roman" pitchFamily="18" charset="0"/>
              </a:rPr>
              <a:t>в-ва</a:t>
            </a:r>
            <a:r>
              <a:rPr lang="ru-RU" sz="2800" dirty="0">
                <a:cs typeface="Times New Roman" pitchFamily="18" charset="0"/>
              </a:rPr>
              <a:t>, мысленно или фактически обособленных от окружающей среды.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285750" y="947868"/>
            <a:ext cx="85725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В основе термохимических расчётов реакций лежит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закон Гесса </a:t>
            </a:r>
            <a:r>
              <a:rPr lang="ru-RU" sz="2800" b="1" dirty="0">
                <a:cs typeface="Times New Roman" pitchFamily="18" charset="0"/>
              </a:rPr>
              <a:t>(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1836 – 1841)</a:t>
            </a:r>
            <a:r>
              <a:rPr lang="ru-RU" sz="2800" b="1" dirty="0">
                <a:cs typeface="Times New Roman" pitchFamily="18" charset="0"/>
              </a:rPr>
              <a:t>:</a:t>
            </a:r>
          </a:p>
          <a:p>
            <a:pPr indent="449263" algn="just" eaLnBrk="0" hangingPunct="0">
              <a:defRPr/>
            </a:pPr>
            <a:endParaRPr lang="ru-RU" sz="2800" dirty="0"/>
          </a:p>
          <a:p>
            <a:pPr indent="449263" algn="ctr" eaLnBrk="0" hangingPunct="0">
              <a:defRPr/>
            </a:pPr>
            <a:r>
              <a:rPr lang="ru-RU" sz="2800" b="1" i="1" dirty="0">
                <a:cs typeface="Times New Roman" pitchFamily="18" charset="0"/>
              </a:rPr>
              <a:t>Тепловой эффект реакции </a:t>
            </a:r>
            <a:r>
              <a:rPr lang="ru-RU" sz="2800" b="1" dirty="0">
                <a:cs typeface="Times New Roman" pitchFamily="18" charset="0"/>
              </a:rPr>
              <a:t>(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 err="1">
                <a:cs typeface="Times New Roman" pitchFamily="18" charset="0"/>
              </a:rPr>
              <a:t>Н</a:t>
            </a:r>
            <a:r>
              <a:rPr lang="ru-RU" sz="2800" b="1" baseline="-300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800" b="1" smtClean="0">
                <a:cs typeface="Times New Roman" pitchFamily="18" charset="0"/>
                <a:sym typeface="Symbol" pitchFamily="18" charset="2"/>
              </a:rPr>
              <a:t/>
            </a:r>
            <a:br>
              <a:rPr lang="en-US" sz="2800" b="1" smtClean="0">
                <a:cs typeface="Times New Roman" pitchFamily="18" charset="0"/>
                <a:sym typeface="Symbol" pitchFamily="18" charset="2"/>
              </a:rPr>
            </a:br>
            <a:r>
              <a:rPr lang="ru-RU" sz="2800" b="1" i="1" smtClean="0">
                <a:cs typeface="Times New Roman" pitchFamily="18" charset="0"/>
                <a:sym typeface="Symbol" pitchFamily="18" charset="2"/>
              </a:rPr>
              <a:t>не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зависит от пути её протекания, а определяется только природой и физическим состоянием исходных веществ и конечных продуктов.</a:t>
            </a:r>
            <a:endParaRPr lang="ru-RU" sz="2800" dirty="0">
              <a:sym typeface="Symbol" pitchFamily="18" charset="2"/>
            </a:endParaRPr>
          </a:p>
          <a:p>
            <a:pPr indent="449263" algn="just" eaLnBrk="0" hangingPunct="0">
              <a:spcBef>
                <a:spcPts val="1200"/>
              </a:spcBef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Этот закон имеет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два следствия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ChangeArrowheads="1"/>
          </p:cNvSpPr>
          <p:nvPr/>
        </p:nvSpPr>
        <p:spPr bwMode="auto">
          <a:xfrm>
            <a:off x="176711" y="493865"/>
            <a:ext cx="878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>
              <a:tabLst>
                <a:tab pos="5940425" algn="l"/>
              </a:tabLst>
              <a:defRPr/>
            </a:pPr>
            <a:r>
              <a:rPr lang="en-US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1</a:t>
            </a:r>
            <a:r>
              <a:rPr lang="ru-RU" sz="2400" dirty="0">
                <a:cs typeface="Times New Roman" pitchFamily="18" charset="0"/>
              </a:rPr>
              <a:t>. 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Тепловой эффект реакции равен сумме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теплот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обр-ния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продуктов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р-ции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(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</a:t>
            </a:r>
            <a:r>
              <a:rPr lang="ru-RU" sz="24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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ru-RU" sz="2400" b="1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обр.прод</a:t>
            </a:r>
            <a:r>
              <a:rPr lang="ru-RU" sz="24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)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за вычетом суммы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теплот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обр-ния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исходных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в-в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(</a:t>
            </a:r>
            <a:r>
              <a:rPr lang="ru-RU" sz="24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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4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0</a:t>
            </a:r>
            <a:r>
              <a:rPr lang="ru-RU" sz="2400" b="1" baseline="-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обр.исх</a:t>
            </a:r>
            <a:r>
              <a:rPr lang="ru-RU" sz="2400" b="1" baseline="-30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) 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с учётом числа молей (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) всех участвующих в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р-ции</a:t>
            </a:r>
            <a:r>
              <a:rPr lang="ru-RU" sz="24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ru-RU" sz="2400" b="1" i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в-в</a:t>
            </a:r>
            <a:r>
              <a:rPr lang="ru-RU" sz="2400" b="1" dirty="0">
                <a:cs typeface="Times New Roman" pitchFamily="18" charset="0"/>
                <a:sym typeface="Symbol" pitchFamily="18" charset="2"/>
              </a:rPr>
              <a:t>:</a:t>
            </a:r>
          </a:p>
          <a:p>
            <a:pPr indent="449263" algn="just">
              <a:tabLst>
                <a:tab pos="5940425" algn="l"/>
              </a:tabLst>
              <a:defRPr/>
            </a:pPr>
            <a:endParaRPr lang="ru-RU" sz="1200" b="1" i="1" dirty="0">
              <a:cs typeface="Times New Roman" pitchFamily="18" charset="0"/>
              <a:sym typeface="Symbol" pitchFamily="18" charset="2"/>
            </a:endParaRPr>
          </a:p>
          <a:p>
            <a:pPr indent="449263" algn="ctr" eaLnBrk="0" hangingPunct="0">
              <a:spcAft>
                <a:spcPts val="1200"/>
              </a:spcAft>
              <a:tabLst>
                <a:tab pos="5940425" algn="l"/>
              </a:tabLst>
              <a:defRPr/>
            </a:pPr>
            <a:r>
              <a:rPr lang="ru-RU" sz="32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3200" b="1" dirty="0" err="1">
                <a:cs typeface="Times New Roman" pitchFamily="18" charset="0"/>
              </a:rPr>
              <a:t>Н</a:t>
            </a:r>
            <a:r>
              <a:rPr lang="ru-RU" sz="3200" b="1" baseline="-300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3200" b="1" baseline="-30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3200" b="1" dirty="0">
                <a:cs typeface="Times New Roman" pitchFamily="18" charset="0"/>
                <a:sym typeface="Symbol" pitchFamily="18" charset="2"/>
              </a:rPr>
              <a:t>= </a:t>
            </a:r>
            <a:r>
              <a:rPr lang="ru-RU" sz="3200" b="1" baseline="-30000" dirty="0">
                <a:cs typeface="Times New Roman" pitchFamily="18" charset="0"/>
                <a:sym typeface="Symbol" pitchFamily="18" charset="2"/>
              </a:rPr>
              <a:t></a:t>
            </a:r>
            <a:r>
              <a:rPr lang="ru-RU" sz="32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3200" b="1" dirty="0" smtClean="0">
                <a:cs typeface="Times New Roman" pitchFamily="18" charset="0"/>
              </a:rPr>
              <a:t>Н</a:t>
            </a:r>
            <a:r>
              <a:rPr lang="ru-RU" sz="3200" b="1" baseline="30000" dirty="0" smtClean="0">
                <a:cs typeface="Times New Roman" pitchFamily="18" charset="0"/>
              </a:rPr>
              <a:t>0</a:t>
            </a:r>
            <a:r>
              <a:rPr lang="ru-RU" sz="3200" b="1" baseline="-30000" dirty="0" smtClean="0">
                <a:cs typeface="Times New Roman" pitchFamily="18" charset="0"/>
                <a:sym typeface="Symbol" pitchFamily="18" charset="2"/>
              </a:rPr>
              <a:t>обр.прод</a:t>
            </a:r>
            <a:r>
              <a:rPr lang="ru-RU" sz="3200" b="1" baseline="-30000" dirty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3200" b="1" dirty="0">
                <a:cs typeface="Times New Roman" pitchFamily="18" charset="0"/>
                <a:sym typeface="Symbol" pitchFamily="18" charset="2"/>
              </a:rPr>
              <a:t>  – </a:t>
            </a:r>
            <a:r>
              <a:rPr lang="ru-RU" sz="3200" b="1" baseline="-30000" dirty="0">
                <a:cs typeface="Times New Roman" pitchFamily="18" charset="0"/>
                <a:sym typeface="Symbol" pitchFamily="18" charset="2"/>
              </a:rPr>
              <a:t></a:t>
            </a:r>
            <a:r>
              <a:rPr lang="ru-RU" sz="32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3200" b="1" dirty="0" smtClean="0">
                <a:cs typeface="Times New Roman" pitchFamily="18" charset="0"/>
              </a:rPr>
              <a:t>Н</a:t>
            </a:r>
            <a:r>
              <a:rPr lang="ru-RU" sz="3200" b="1" baseline="30000" dirty="0" smtClean="0">
                <a:cs typeface="Times New Roman" pitchFamily="18" charset="0"/>
              </a:rPr>
              <a:t>0</a:t>
            </a:r>
            <a:r>
              <a:rPr lang="ru-RU" sz="3200" b="1" baseline="-30000" dirty="0" smtClean="0">
                <a:cs typeface="Times New Roman" pitchFamily="18" charset="0"/>
                <a:sym typeface="Symbol" pitchFamily="18" charset="2"/>
              </a:rPr>
              <a:t>обр.исх</a:t>
            </a:r>
            <a:r>
              <a:rPr lang="ru-RU" sz="3200" baseline="-30000" dirty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32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b="1" i="1" dirty="0">
                <a:cs typeface="Times New Roman" pitchFamily="18" charset="0"/>
                <a:sym typeface="Symbol" pitchFamily="18" charset="2"/>
              </a:rPr>
              <a:t>                  </a:t>
            </a:r>
            <a:endParaRPr lang="ru-RU" sz="2400" dirty="0">
              <a:cs typeface="Times New Roman" pitchFamily="18" charset="0"/>
              <a:sym typeface="Symbol" pitchFamily="18" charset="2"/>
            </a:endParaRPr>
          </a:p>
          <a:p>
            <a:pPr eaLnBrk="0" hangingPunct="0">
              <a:tabLst>
                <a:tab pos="5940425" algn="l"/>
              </a:tabLst>
              <a:defRPr/>
            </a:pPr>
            <a:r>
              <a:rPr lang="ru-RU" sz="2400" b="1" i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В </a:t>
            </a:r>
            <a:r>
              <a:rPr lang="ru-RU" sz="2400" dirty="0">
                <a:cs typeface="Times New Roman" pitchFamily="18" charset="0"/>
                <a:sym typeface="Symbol" pitchFamily="18" charset="2"/>
              </a:rPr>
              <a:t>общем случае тепловой эффект 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ΔΗ</a:t>
            </a:r>
            <a:r>
              <a:rPr lang="ru-RU" sz="2400" baseline="-300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2400" dirty="0">
                <a:cs typeface="Times New Roman" pitchFamily="18" charset="0"/>
                <a:sym typeface="Symbol" pitchFamily="18" charset="2"/>
              </a:rPr>
              <a:t> реакции типа:</a:t>
            </a:r>
            <a:endParaRPr lang="ru-RU" sz="1200" dirty="0">
              <a:sym typeface="Symbol" pitchFamily="18" charset="2"/>
            </a:endParaRPr>
          </a:p>
          <a:p>
            <a:pPr indent="449263" algn="ctr" eaLnBrk="0" hangingPunct="0">
              <a:spcBef>
                <a:spcPts val="600"/>
              </a:spcBef>
              <a:spcAft>
                <a:spcPts val="600"/>
              </a:spcAft>
              <a:tabLst>
                <a:tab pos="5940425" algn="l"/>
              </a:tabLst>
              <a:defRPr/>
            </a:pPr>
            <a:r>
              <a:rPr lang="en-US" sz="2800" b="1" i="1" dirty="0" err="1">
                <a:cs typeface="Times New Roman" pitchFamily="18" charset="0"/>
                <a:sym typeface="Symbol" pitchFamily="18" charset="2"/>
              </a:rPr>
              <a:t>aA</a:t>
            </a: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800" b="1" i="1" dirty="0" err="1">
                <a:cs typeface="Times New Roman" pitchFamily="18" charset="0"/>
                <a:sym typeface="Symbol" pitchFamily="18" charset="2"/>
              </a:rPr>
              <a:t>bB</a:t>
            </a: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800" b="1" i="1" dirty="0" err="1">
                <a:cs typeface="Times New Roman" pitchFamily="18" charset="0"/>
                <a:sym typeface="Symbol" pitchFamily="18" charset="2"/>
              </a:rPr>
              <a:t>cC</a:t>
            </a: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800" b="1" i="1" dirty="0" err="1">
                <a:cs typeface="Times New Roman" pitchFamily="18" charset="0"/>
                <a:sym typeface="Symbol" pitchFamily="18" charset="2"/>
              </a:rPr>
              <a:t>dD</a:t>
            </a: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;   </a:t>
            </a:r>
            <a:r>
              <a:rPr lang="en-US" sz="2800" b="1" i="1" dirty="0" err="1">
                <a:cs typeface="Times New Roman" pitchFamily="18" charset="0"/>
                <a:sym typeface="Symbol" pitchFamily="18" charset="2"/>
              </a:rPr>
              <a:t>ΔΗ</a:t>
            </a:r>
            <a:r>
              <a:rPr lang="en-US" sz="2800" b="1" i="1" baseline="-30000" dirty="0" err="1">
                <a:cs typeface="Times New Roman" pitchFamily="18" charset="0"/>
                <a:sym typeface="Symbol" pitchFamily="18" charset="2"/>
              </a:rPr>
              <a:t>р</a:t>
            </a:r>
            <a:endParaRPr lang="ru-RU" sz="2800" i="1" dirty="0">
              <a:sym typeface="Symbol" pitchFamily="18" charset="2"/>
            </a:endParaRPr>
          </a:p>
          <a:p>
            <a:pPr indent="449263" algn="just" eaLnBrk="0" hangingPunct="0">
              <a:tabLst>
                <a:tab pos="5940425" algn="l"/>
              </a:tabLst>
              <a:defRPr/>
            </a:pPr>
            <a:r>
              <a:rPr lang="ru-RU" sz="2400" dirty="0">
                <a:cs typeface="Times New Roman" pitchFamily="18" charset="0"/>
                <a:sym typeface="Symbol" pitchFamily="18" charset="2"/>
              </a:rPr>
              <a:t>рассчитывается по уравнению</a:t>
            </a:r>
            <a:endParaRPr lang="ru-RU" sz="1200" dirty="0">
              <a:sym typeface="Symbol" pitchFamily="18" charset="2"/>
            </a:endParaRPr>
          </a:p>
          <a:p>
            <a:pPr indent="449263" algn="ctr" eaLnBrk="0" hangingPunct="0">
              <a:spcBef>
                <a:spcPts val="600"/>
              </a:spcBef>
              <a:spcAft>
                <a:spcPts val="600"/>
              </a:spcAft>
              <a:tabLst>
                <a:tab pos="5940425" algn="l"/>
              </a:tabLst>
              <a:defRPr/>
            </a:pP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ΔΗ</a:t>
            </a:r>
            <a:r>
              <a:rPr lang="ru-RU" sz="2800" b="1" i="1" baseline="-300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2800" b="1" i="1" baseline="-30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c</a:t>
            </a:r>
            <a:r>
              <a:rPr lang="ru-RU" sz="2800" b="1" i="1" dirty="0" err="1">
                <a:cs typeface="Times New Roman" pitchFamily="18" charset="0"/>
                <a:sym typeface="Symbol" pitchFamily="18" charset="2"/>
              </a:rPr>
              <a:t>ΔΗº</a:t>
            </a:r>
            <a:r>
              <a:rPr lang="en-US" sz="2800" b="1" i="1" baseline="-30000" dirty="0">
                <a:cs typeface="Times New Roman" pitchFamily="18" charset="0"/>
                <a:sym typeface="Symbol" pitchFamily="18" charset="2"/>
              </a:rPr>
              <a:t>C</a:t>
            </a:r>
            <a:r>
              <a:rPr lang="ru-RU" sz="2800" b="1" i="1" baseline="-30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800" b="1" i="1" dirty="0">
                <a:cs typeface="Times New Roman" pitchFamily="18" charset="0"/>
                <a:sym typeface="Symbol" pitchFamily="18" charset="2"/>
              </a:rPr>
              <a:t>d</a:t>
            </a:r>
            <a:r>
              <a:rPr lang="ru-RU" sz="2800" b="1" i="1" dirty="0" err="1">
                <a:cs typeface="Times New Roman" pitchFamily="18" charset="0"/>
                <a:sym typeface="Symbol" pitchFamily="18" charset="2"/>
              </a:rPr>
              <a:t>ΔΗº</a:t>
            </a:r>
            <a:r>
              <a:rPr lang="en-US" sz="2800" b="1" i="1" baseline="-30000" dirty="0">
                <a:cs typeface="Times New Roman" pitchFamily="18" charset="0"/>
                <a:sym typeface="Symbol" pitchFamily="18" charset="2"/>
              </a:rPr>
              <a:t>D</a:t>
            </a:r>
            <a:r>
              <a:rPr lang="ru-RU" sz="2800" b="1" i="1" baseline="-30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– </a:t>
            </a:r>
            <a:r>
              <a:rPr lang="en-US" sz="2800" b="1" i="1" dirty="0" err="1">
                <a:cs typeface="Times New Roman" pitchFamily="18" charset="0"/>
                <a:sym typeface="Symbol" pitchFamily="18" charset="2"/>
              </a:rPr>
              <a:t>aΔΗ</a:t>
            </a:r>
            <a:r>
              <a:rPr lang="ru-RU" sz="2800" b="1" i="1" dirty="0" err="1">
                <a:cs typeface="Times New Roman" pitchFamily="18" charset="0"/>
                <a:sym typeface="Symbol" pitchFamily="18" charset="2"/>
              </a:rPr>
              <a:t>º</a:t>
            </a:r>
            <a:r>
              <a:rPr lang="en-US" sz="2800" b="1" i="1" baseline="-30000" dirty="0">
                <a:cs typeface="Times New Roman" pitchFamily="18" charset="0"/>
                <a:sym typeface="Symbol" pitchFamily="18" charset="2"/>
              </a:rPr>
              <a:t>Α</a:t>
            </a:r>
            <a:r>
              <a:rPr lang="ru-RU" sz="2800" b="1" i="1" baseline="-30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– </a:t>
            </a:r>
            <a:r>
              <a:rPr lang="ru-RU" sz="2800" b="1" i="1" dirty="0" err="1">
                <a:cs typeface="Times New Roman" pitchFamily="18" charset="0"/>
                <a:sym typeface="Symbol" pitchFamily="18" charset="2"/>
              </a:rPr>
              <a:t>bΔΗº</a:t>
            </a:r>
            <a:r>
              <a:rPr lang="ru-RU" sz="2800" b="1" i="1" baseline="-30000" dirty="0" err="1">
                <a:cs typeface="Times New Roman" pitchFamily="18" charset="0"/>
                <a:sym typeface="Symbol" pitchFamily="18" charset="2"/>
              </a:rPr>
              <a:t>B</a:t>
            </a:r>
            <a:r>
              <a:rPr lang="ru-RU" sz="2400" b="1" i="1" dirty="0" err="1">
                <a:cs typeface="Times New Roman" pitchFamily="18" charset="0"/>
                <a:sym typeface="Symbol" pitchFamily="18" charset="2"/>
              </a:rPr>
              <a:t>.</a:t>
            </a:r>
            <a:endParaRPr lang="ru-RU" sz="1200" i="1" dirty="0">
              <a:sym typeface="Symbol" pitchFamily="18" charset="2"/>
            </a:endParaRPr>
          </a:p>
          <a:p>
            <a:pPr indent="449263" algn="just" eaLnBrk="0" hangingPunct="0">
              <a:tabLst>
                <a:tab pos="5940425" algn="l"/>
              </a:tabLst>
              <a:defRPr/>
            </a:pPr>
            <a:endParaRPr lang="ru-RU" sz="1600" dirty="0">
              <a:cs typeface="Times New Roman" pitchFamily="18" charset="0"/>
              <a:sym typeface="Symbol" pitchFamily="18" charset="2"/>
            </a:endParaRPr>
          </a:p>
          <a:p>
            <a:pPr indent="449263" algn="just" eaLnBrk="0" hangingPunct="0">
              <a:tabLst>
                <a:tab pos="5940425" algn="l"/>
              </a:tabLs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2.</a:t>
            </a:r>
            <a:r>
              <a:rPr lang="ru-RU" sz="24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Термохимические уравнения можно складывать, вычитать и умножать на численные множители</a:t>
            </a:r>
            <a:r>
              <a:rPr lang="ru-RU" sz="24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/>
        </p:nvSpPr>
        <p:spPr bwMode="auto">
          <a:xfrm flipV="1">
            <a:off x="3246438" y="1141413"/>
            <a:ext cx="0" cy="39068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Line 6"/>
          <p:cNvSpPr>
            <a:spLocks noChangeShapeType="1"/>
          </p:cNvSpPr>
          <p:nvPr/>
        </p:nvSpPr>
        <p:spPr bwMode="auto">
          <a:xfrm>
            <a:off x="3252788" y="5021263"/>
            <a:ext cx="313213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4346575" y="4629150"/>
            <a:ext cx="1588" cy="0"/>
          </a:xfrm>
          <a:prstGeom prst="line">
            <a:avLst/>
          </a:prstGeom>
          <a:ln w="7620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346575" y="3643313"/>
            <a:ext cx="1588" cy="0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4346575" y="1917700"/>
            <a:ext cx="1588" cy="0"/>
          </a:xfrm>
          <a:prstGeom prst="line">
            <a:avLst/>
          </a:prstGeom>
          <a:ln w="7620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3937000" y="1949450"/>
            <a:ext cx="0" cy="2693988"/>
          </a:xfrm>
          <a:prstGeom prst="line">
            <a:avLst/>
          </a:prstGeom>
          <a:ln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4778375" y="1957388"/>
            <a:ext cx="0" cy="1725612"/>
          </a:xfrm>
          <a:prstGeom prst="line">
            <a:avLst/>
          </a:prstGeom>
          <a:ln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778375" y="3660775"/>
            <a:ext cx="0" cy="987425"/>
          </a:xfrm>
          <a:prstGeom prst="line">
            <a:avLst/>
          </a:prstGeom>
          <a:ln>
            <a:headEnd type="stealth" w="lg" len="lg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10" name="Прямоугольник 18"/>
          <p:cNvSpPr>
            <a:spLocks noChangeArrowheads="1"/>
          </p:cNvSpPr>
          <p:nvPr/>
        </p:nvSpPr>
        <p:spPr bwMode="auto">
          <a:xfrm>
            <a:off x="4437461" y="2476845"/>
            <a:ext cx="86907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  <a:defRPr/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sym typeface="Symbol" pitchFamily="18" charset="2"/>
              </a:rPr>
              <a:t>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Н</a:t>
            </a:r>
            <a:r>
              <a:rPr lang="ru-RU" sz="2400" baseline="-2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2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1" name="Прямоугольник 19"/>
          <p:cNvSpPr>
            <a:spLocks noChangeArrowheads="1"/>
          </p:cNvSpPr>
          <p:nvPr/>
        </p:nvSpPr>
        <p:spPr bwMode="auto">
          <a:xfrm>
            <a:off x="3572738" y="3102449"/>
            <a:ext cx="86907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sym typeface="Symbol" pitchFamily="18" charset="2"/>
              </a:rPr>
              <a:t>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Н</a:t>
            </a:r>
            <a:r>
              <a:rPr lang="ru-RU" sz="2400" baseline="-250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Прямоугольник 21"/>
          <p:cNvSpPr>
            <a:spLocks noChangeArrowheads="1"/>
          </p:cNvSpPr>
          <p:nvPr/>
        </p:nvSpPr>
        <p:spPr bwMode="auto">
          <a:xfrm>
            <a:off x="2603500" y="1214438"/>
            <a:ext cx="666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</a:pPr>
            <a:r>
              <a:rPr lang="ru-RU" sz="2800"/>
              <a:t> Н</a:t>
            </a:r>
          </a:p>
        </p:txBody>
      </p:sp>
      <p:sp>
        <p:nvSpPr>
          <p:cNvPr id="13" name="Прямоугольник 22"/>
          <p:cNvSpPr>
            <a:spLocks noChangeArrowheads="1"/>
          </p:cNvSpPr>
          <p:nvPr/>
        </p:nvSpPr>
        <p:spPr bwMode="auto">
          <a:xfrm>
            <a:off x="4417513" y="3929719"/>
            <a:ext cx="902099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763" lvl="1">
              <a:spcAft>
                <a:spcPts val="1000"/>
              </a:spcAft>
              <a:defRPr/>
            </a:pP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sym typeface="Symbol" pitchFamily="18" charset="2"/>
              </a:rPr>
              <a:t>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Н</a:t>
            </a:r>
            <a:r>
              <a:rPr lang="ru-RU" sz="2400" baseline="-25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3</a:t>
            </a:r>
            <a:r>
              <a:rPr lang="ru-RU" sz="24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  </a:t>
            </a:r>
          </a:p>
        </p:txBody>
      </p:sp>
      <p:sp>
        <p:nvSpPr>
          <p:cNvPr id="15" name="Прямоугольник 25"/>
          <p:cNvSpPr>
            <a:spLocks noChangeArrowheads="1"/>
          </p:cNvSpPr>
          <p:nvPr/>
        </p:nvSpPr>
        <p:spPr bwMode="auto">
          <a:xfrm>
            <a:off x="3817938" y="5110163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ход реакции</a:t>
            </a: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3422650" y="4683125"/>
            <a:ext cx="2735263" cy="0"/>
          </a:xfrm>
          <a:prstGeom prst="line">
            <a:avLst/>
          </a:prstGeom>
          <a:ln w="7620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202113" y="3663950"/>
            <a:ext cx="1428750" cy="0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3409950" y="1949450"/>
            <a:ext cx="2735263" cy="0"/>
          </a:xfrm>
          <a:prstGeom prst="line">
            <a:avLst/>
          </a:prstGeom>
          <a:ln w="7620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2870200" y="1690688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0</a:t>
            </a:r>
          </a:p>
        </p:txBody>
      </p:sp>
      <p:cxnSp>
        <p:nvCxnSpPr>
          <p:cNvPr id="22" name="Прямая соединительная линия 21"/>
          <p:cNvCxnSpPr>
            <a:stCxn id="21" idx="3"/>
          </p:cNvCxnSpPr>
          <p:nvPr/>
        </p:nvCxnSpPr>
        <p:spPr>
          <a:xfrm>
            <a:off x="3255963" y="1952625"/>
            <a:ext cx="114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227388" y="4703763"/>
            <a:ext cx="1143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2152650" y="4479925"/>
            <a:ext cx="1208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ym typeface="Symbol" pitchFamily="18" charset="2"/>
              </a:rPr>
              <a:t></a:t>
            </a:r>
            <a:r>
              <a:rPr lang="ru-RU" sz="2400"/>
              <a:t>285,8 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260725" y="3654425"/>
            <a:ext cx="1158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2152650" y="3432175"/>
            <a:ext cx="1208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ym typeface="Symbol" pitchFamily="18" charset="2"/>
              </a:rPr>
              <a:t></a:t>
            </a:r>
            <a:r>
              <a:rPr lang="ru-RU" sz="2400"/>
              <a:t>241,6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171535" y="5548986"/>
            <a:ext cx="2829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–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</a:t>
            </a:r>
            <a:endParaRPr lang="ru-RU" sz="28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14282" y="5620424"/>
            <a:ext cx="2871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 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+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3</a:t>
            </a:r>
            <a:endParaRPr lang="ru-RU" sz="28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141159" y="6000768"/>
            <a:ext cx="28616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 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=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–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3</a:t>
            </a:r>
            <a:endParaRPr lang="ru-RU" sz="2800" dirty="0"/>
          </a:p>
        </p:txBody>
      </p:sp>
      <p:sp>
        <p:nvSpPr>
          <p:cNvPr id="30" name="Прямоугольник 24"/>
          <p:cNvSpPr>
            <a:spLocks noChangeArrowheads="1"/>
          </p:cNvSpPr>
          <p:nvPr/>
        </p:nvSpPr>
        <p:spPr bwMode="auto">
          <a:xfrm>
            <a:off x="1500166" y="357166"/>
            <a:ext cx="6215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 err="1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Энтальпийная</a:t>
            </a:r>
            <a:r>
              <a:rPr lang="ru-RU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диаграмма процессов</a:t>
            </a:r>
          </a:p>
        </p:txBody>
      </p:sp>
      <p:sp>
        <p:nvSpPr>
          <p:cNvPr id="31" name="Прямоугольник 20"/>
          <p:cNvSpPr>
            <a:spLocks noChangeArrowheads="1"/>
          </p:cNvSpPr>
          <p:nvPr/>
        </p:nvSpPr>
        <p:spPr bwMode="auto">
          <a:xfrm>
            <a:off x="5059363" y="1428750"/>
            <a:ext cx="950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  <a:defRPr/>
            </a:pPr>
            <a:r>
              <a:rPr lang="ru-RU" sz="2400" dirty="0">
                <a:sym typeface="Symbol" pitchFamily="18" charset="2"/>
              </a:rPr>
              <a:t></a:t>
            </a:r>
            <a:r>
              <a:rPr lang="ru-RU" sz="2400" dirty="0"/>
              <a:t>Н</a:t>
            </a:r>
            <a:r>
              <a:rPr lang="ru-RU" sz="2400" baseline="-25000" dirty="0">
                <a:ln>
                  <a:solidFill>
                    <a:sysClr val="windowText" lastClr="000000"/>
                  </a:solidFill>
                </a:ln>
              </a:rPr>
              <a:t>А</a:t>
            </a:r>
            <a:r>
              <a:rPr lang="ru-RU" sz="2400" dirty="0"/>
              <a:t>    </a:t>
            </a:r>
          </a:p>
        </p:txBody>
      </p:sp>
      <p:sp>
        <p:nvSpPr>
          <p:cNvPr id="32" name="Прямоугольник 20"/>
          <p:cNvSpPr>
            <a:spLocks noChangeArrowheads="1"/>
          </p:cNvSpPr>
          <p:nvPr/>
        </p:nvSpPr>
        <p:spPr bwMode="auto">
          <a:xfrm>
            <a:off x="5273675" y="4143375"/>
            <a:ext cx="879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  <a:defRPr/>
            </a:pPr>
            <a:r>
              <a:rPr lang="ru-RU" sz="2400" dirty="0">
                <a:sym typeface="Symbol" pitchFamily="18" charset="2"/>
              </a:rPr>
              <a:t></a:t>
            </a:r>
            <a:r>
              <a:rPr lang="ru-RU" sz="2400" dirty="0"/>
              <a:t>Н</a:t>
            </a:r>
            <a:r>
              <a:rPr lang="ru-RU" sz="2400" baseline="-25000" dirty="0">
                <a:ln>
                  <a:solidFill>
                    <a:sysClr val="windowText" lastClr="000000"/>
                  </a:solidFill>
                </a:ln>
              </a:rPr>
              <a:t>С</a:t>
            </a:r>
            <a:r>
              <a:rPr lang="ru-RU" sz="2400" dirty="0"/>
              <a:t>    </a:t>
            </a:r>
          </a:p>
        </p:txBody>
      </p:sp>
      <p:sp>
        <p:nvSpPr>
          <p:cNvPr id="33" name="Прямоугольник 20"/>
          <p:cNvSpPr>
            <a:spLocks noChangeArrowheads="1"/>
          </p:cNvSpPr>
          <p:nvPr/>
        </p:nvSpPr>
        <p:spPr bwMode="auto">
          <a:xfrm>
            <a:off x="5010150" y="3111500"/>
            <a:ext cx="1055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000"/>
              </a:spcAft>
              <a:defRPr/>
            </a:pPr>
            <a:r>
              <a:rPr lang="ru-RU" sz="2400" dirty="0">
                <a:sym typeface="Symbol" pitchFamily="18" charset="2"/>
              </a:rPr>
              <a:t></a:t>
            </a:r>
            <a:r>
              <a:rPr lang="ru-RU" sz="2400" dirty="0"/>
              <a:t>Н</a:t>
            </a:r>
            <a:r>
              <a:rPr lang="ru-RU" sz="2400" baseline="-25000" dirty="0">
                <a:ln>
                  <a:solidFill>
                    <a:sysClr val="windowText" lastClr="000000"/>
                  </a:solidFill>
                </a:ln>
              </a:rPr>
              <a:t>В</a:t>
            </a:r>
            <a:r>
              <a:rPr lang="ru-RU" sz="2400" dirty="0"/>
              <a:t>   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057205" y="2217682"/>
            <a:ext cx="2193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А → В;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>
              <a:solidFill>
                <a:srgbClr val="92D05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513414" y="3643314"/>
            <a:ext cx="2193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В → С;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85188" y="2243964"/>
            <a:ext cx="2193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А → С;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69335" y="2763657"/>
            <a:ext cx="300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С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А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715008" y="2691466"/>
            <a:ext cx="300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 =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А</a:t>
            </a:r>
            <a:r>
              <a:rPr lang="ru-RU" sz="2800" b="1" dirty="0">
                <a:solidFill>
                  <a:srgbClr val="92D050"/>
                </a:solidFill>
              </a:rPr>
              <a:t>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134875" y="4048788"/>
            <a:ext cx="300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=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С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</a:rPr>
              <a:t>В</a:t>
            </a:r>
            <a:r>
              <a:rPr lang="ru-RU" sz="2800" b="1" dirty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  <p:bldP spid="24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1262706"/>
            <a:ext cx="4857784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 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+ ½О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= 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(ж)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;  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1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3" name="Прямоугольник 17"/>
          <p:cNvSpPr>
            <a:spLocks noChangeArrowheads="1"/>
          </p:cNvSpPr>
          <p:nvPr/>
        </p:nvSpPr>
        <p:spPr bwMode="auto">
          <a:xfrm>
            <a:off x="357158" y="1905648"/>
            <a:ext cx="83582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1 </a:t>
            </a:r>
            <a:r>
              <a:rPr lang="ru-RU" sz="2800" b="1" dirty="0">
                <a:sym typeface="Symbol" pitchFamily="18" charset="2"/>
              </a:rPr>
              <a:t> = 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Н</a:t>
            </a:r>
            <a:r>
              <a:rPr lang="ru-RU" sz="2800" b="1" baseline="-25000" dirty="0"/>
              <a:t>2</a:t>
            </a:r>
            <a:r>
              <a:rPr lang="ru-RU" sz="2800" b="1" dirty="0"/>
              <a:t>О</a:t>
            </a:r>
            <a:r>
              <a:rPr lang="ru-RU" sz="2800" b="1" baseline="-25000" dirty="0"/>
              <a:t>(ж)</a:t>
            </a:r>
            <a:r>
              <a:rPr lang="ru-RU" sz="2800" b="1" dirty="0"/>
              <a:t> – (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Н</a:t>
            </a:r>
            <a:r>
              <a:rPr lang="ru-RU" sz="2800" b="1" baseline="-25000" dirty="0"/>
              <a:t>2 (г) </a:t>
            </a:r>
            <a:r>
              <a:rPr lang="ru-RU" sz="2800" b="1" dirty="0"/>
              <a:t> +  ½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О</a:t>
            </a:r>
            <a:r>
              <a:rPr lang="ru-RU" sz="2800" b="1" baseline="-25000" dirty="0"/>
              <a:t>2 (г)</a:t>
            </a:r>
            <a:r>
              <a:rPr lang="ru-RU" sz="2800" b="1" dirty="0"/>
              <a:t>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3286124"/>
            <a:ext cx="4929222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 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+ ½О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= 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;   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Прямоугольник 17"/>
          <p:cNvSpPr>
            <a:spLocks noChangeArrowheads="1"/>
          </p:cNvSpPr>
          <p:nvPr/>
        </p:nvSpPr>
        <p:spPr bwMode="auto">
          <a:xfrm>
            <a:off x="392893" y="4046213"/>
            <a:ext cx="83582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2 </a:t>
            </a:r>
            <a:r>
              <a:rPr lang="ru-RU" sz="2800" b="1" dirty="0">
                <a:sym typeface="Symbol" pitchFamily="18" charset="2"/>
              </a:rPr>
              <a:t> = 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Н</a:t>
            </a:r>
            <a:r>
              <a:rPr lang="ru-RU" sz="2800" b="1" baseline="-25000" dirty="0"/>
              <a:t>2</a:t>
            </a:r>
            <a:r>
              <a:rPr lang="ru-RU" sz="2800" b="1" dirty="0"/>
              <a:t>О</a:t>
            </a:r>
            <a:r>
              <a:rPr lang="ru-RU" sz="2800" b="1" baseline="-25000" dirty="0"/>
              <a:t>(г)</a:t>
            </a:r>
            <a:r>
              <a:rPr lang="ru-RU" sz="2800" b="1" dirty="0"/>
              <a:t> – (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Н</a:t>
            </a:r>
            <a:r>
              <a:rPr lang="ru-RU" sz="2800" b="1" baseline="-25000" dirty="0"/>
              <a:t>2 (г) </a:t>
            </a:r>
            <a:r>
              <a:rPr lang="ru-RU" sz="2800" b="1" dirty="0"/>
              <a:t> +  ½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О</a:t>
            </a:r>
            <a:r>
              <a:rPr lang="ru-RU" sz="2800" b="1" baseline="-25000" dirty="0"/>
              <a:t>2 (г)</a:t>
            </a:r>
            <a:r>
              <a:rPr lang="ru-RU" sz="2800" b="1" dirty="0"/>
              <a:t>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2477152"/>
            <a:ext cx="34243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1 </a:t>
            </a:r>
            <a:r>
              <a:rPr lang="ru-RU" sz="2800" b="1" dirty="0">
                <a:sym typeface="Symbol" pitchFamily="18" charset="2"/>
              </a:rPr>
              <a:t> = 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Н</a:t>
            </a:r>
            <a:r>
              <a:rPr lang="ru-RU" sz="2800" b="1" baseline="-25000" dirty="0"/>
              <a:t>2</a:t>
            </a:r>
            <a:r>
              <a:rPr lang="ru-RU" sz="2800" b="1" dirty="0"/>
              <a:t>О</a:t>
            </a:r>
            <a:r>
              <a:rPr lang="ru-RU" sz="2800" b="1" baseline="-25000" dirty="0"/>
              <a:t>(ж)</a:t>
            </a:r>
            <a:r>
              <a:rPr lang="ru-RU" sz="2800" b="1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82274" y="4786322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2 </a:t>
            </a:r>
            <a:r>
              <a:rPr lang="ru-RU" sz="2800" b="1" dirty="0">
                <a:sym typeface="Symbol" pitchFamily="18" charset="2"/>
              </a:rPr>
              <a:t> = </a:t>
            </a:r>
            <a:r>
              <a:rPr lang="ru-RU" sz="2800" b="1" dirty="0"/>
              <a:t>Н</a:t>
            </a:r>
            <a:r>
              <a:rPr lang="ru-RU" sz="2800" b="1" baseline="30000" dirty="0"/>
              <a:t>0</a:t>
            </a:r>
            <a:r>
              <a:rPr lang="ru-RU" sz="2800" b="1" baseline="-25000" dirty="0"/>
              <a:t>обр</a:t>
            </a:r>
            <a:r>
              <a:rPr lang="ru-RU" sz="2800" b="1" dirty="0"/>
              <a:t>Н</a:t>
            </a:r>
            <a:r>
              <a:rPr lang="ru-RU" sz="2800" b="1" baseline="-25000" dirty="0"/>
              <a:t>2</a:t>
            </a:r>
            <a:r>
              <a:rPr lang="ru-RU" sz="2800" b="1" dirty="0"/>
              <a:t>О</a:t>
            </a:r>
            <a:r>
              <a:rPr lang="ru-RU" sz="2800" b="1" baseline="-25000" dirty="0"/>
              <a:t>(г)</a:t>
            </a:r>
            <a:r>
              <a:rPr lang="ru-RU" sz="2800" b="1" dirty="0"/>
              <a:t> </a:t>
            </a:r>
          </a:p>
        </p:txBody>
      </p:sp>
      <p:sp>
        <p:nvSpPr>
          <p:cNvPr id="8" name="Прямоугольник 24"/>
          <p:cNvSpPr>
            <a:spLocks noChangeArrowheads="1"/>
          </p:cNvSpPr>
          <p:nvPr/>
        </p:nvSpPr>
        <p:spPr bwMode="auto">
          <a:xfrm>
            <a:off x="1857356" y="285728"/>
            <a:ext cx="5429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ln>
                  <a:solidFill>
                    <a:schemeClr val="tx1"/>
                  </a:solidFill>
                </a:ln>
              </a:rPr>
              <a:t>Для построения </a:t>
            </a:r>
            <a:r>
              <a:rPr lang="ru-RU" sz="2400" b="1" dirty="0" err="1">
                <a:ln>
                  <a:solidFill>
                    <a:schemeClr val="tx1"/>
                  </a:solidFill>
                </a:ln>
              </a:rPr>
              <a:t>энтальпийной</a:t>
            </a:r>
            <a:r>
              <a:rPr lang="ru-RU" sz="2400" b="1" dirty="0">
                <a:ln>
                  <a:solidFill>
                    <a:schemeClr val="tx1"/>
                  </a:solidFill>
                </a:ln>
              </a:rPr>
              <a:t> диаграммы воды</a:t>
            </a:r>
          </a:p>
        </p:txBody>
      </p:sp>
      <p:sp>
        <p:nvSpPr>
          <p:cNvPr id="34825" name="Прямоугольник 8"/>
          <p:cNvSpPr>
            <a:spLocks noChangeArrowheads="1"/>
          </p:cNvSpPr>
          <p:nvPr/>
        </p:nvSpPr>
        <p:spPr bwMode="auto">
          <a:xfrm>
            <a:off x="2500313" y="5643563"/>
            <a:ext cx="4227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(г)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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Н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2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О</a:t>
            </a:r>
            <a:r>
              <a:rPr lang="ru-RU" sz="2800" b="1" baseline="-25000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(ж)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;   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="1" baseline="-25000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конд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Группа 34"/>
          <p:cNvGrpSpPr>
            <a:grpSpLocks/>
          </p:cNvGrpSpPr>
          <p:nvPr/>
        </p:nvGrpSpPr>
        <p:grpSpPr bwMode="auto">
          <a:xfrm>
            <a:off x="0" y="785813"/>
            <a:ext cx="4548188" cy="5072062"/>
            <a:chOff x="0" y="785794"/>
            <a:chExt cx="4548920" cy="5072098"/>
          </a:xfrm>
        </p:grpSpPr>
        <p:sp>
          <p:nvSpPr>
            <p:cNvPr id="2" name="Line 5"/>
            <p:cNvSpPr>
              <a:spLocks noChangeShapeType="1"/>
            </p:cNvSpPr>
            <p:nvPr/>
          </p:nvSpPr>
          <p:spPr bwMode="auto">
            <a:xfrm flipV="1">
              <a:off x="1093964" y="855644"/>
              <a:ext cx="0" cy="446408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" name="Line 6"/>
            <p:cNvSpPr>
              <a:spLocks noChangeShapeType="1"/>
            </p:cNvSpPr>
            <p:nvPr/>
          </p:nvSpPr>
          <p:spPr bwMode="auto">
            <a:xfrm>
              <a:off x="1100315" y="5308613"/>
              <a:ext cx="3132641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" name="Line 7"/>
            <p:cNvSpPr>
              <a:spLocks noChangeShapeType="1"/>
            </p:cNvSpPr>
            <p:nvPr/>
          </p:nvSpPr>
          <p:spPr bwMode="auto">
            <a:xfrm>
              <a:off x="1698898" y="4914910"/>
              <a:ext cx="3176" cy="0"/>
            </a:xfrm>
            <a:prstGeom prst="line">
              <a:avLst/>
            </a:prstGeom>
            <a:ln w="762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5" name="Line 8"/>
            <p:cNvSpPr>
              <a:spLocks noChangeShapeType="1"/>
            </p:cNvSpPr>
            <p:nvPr/>
          </p:nvSpPr>
          <p:spPr bwMode="auto">
            <a:xfrm>
              <a:off x="1700487" y="3781427"/>
              <a:ext cx="1587" cy="0"/>
            </a:xfrm>
            <a:prstGeom prst="line">
              <a:avLst/>
            </a:prstGeom>
            <a:ln w="5715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6" name="Line 9"/>
            <p:cNvSpPr>
              <a:spLocks noChangeShapeType="1"/>
            </p:cNvSpPr>
            <p:nvPr/>
          </p:nvSpPr>
          <p:spPr bwMode="auto">
            <a:xfrm>
              <a:off x="1700487" y="1631937"/>
              <a:ext cx="1587" cy="0"/>
            </a:xfrm>
            <a:prstGeom prst="line">
              <a:avLst/>
            </a:prstGeom>
            <a:ln w="762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>
              <a:off x="1578229" y="1663687"/>
              <a:ext cx="0" cy="3276623"/>
            </a:xfrm>
            <a:prstGeom prst="line">
              <a:avLst/>
            </a:prstGeom>
            <a:ln>
              <a:headEnd type="stealth" w="lg" len="lg"/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2338764" y="1671625"/>
              <a:ext cx="0" cy="2087577"/>
            </a:xfrm>
            <a:prstGeom prst="line">
              <a:avLst/>
            </a:prstGeom>
            <a:ln>
              <a:headEnd type="stealth" w="lg" len="lg"/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2338764" y="3798890"/>
              <a:ext cx="0" cy="1116020"/>
            </a:xfrm>
            <a:prstGeom prst="line">
              <a:avLst/>
            </a:prstGeom>
            <a:ln>
              <a:headEnd type="stealth" w="lg" len="lg"/>
              <a:tailEnd type="stealth" w="lg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10" name="Прямоугольник 18"/>
            <p:cNvSpPr>
              <a:spLocks noChangeArrowheads="1"/>
            </p:cNvSpPr>
            <p:nvPr/>
          </p:nvSpPr>
          <p:spPr bwMode="auto">
            <a:xfrm>
              <a:off x="1997946" y="2467269"/>
              <a:ext cx="869073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Aft>
                  <a:spcPts val="1000"/>
                </a:spcAft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sym typeface="Symbol" pitchFamily="18" charset="2"/>
                </a:rPr>
                <a:t>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Н</a:t>
              </a:r>
              <a:r>
                <a:rPr lang="ru-RU" sz="2400" baseline="-250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2</a:t>
              </a:r>
              <a:endPara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11" name="Прямоугольник 19"/>
            <p:cNvSpPr>
              <a:spLocks noChangeArrowheads="1"/>
            </p:cNvSpPr>
            <p:nvPr/>
          </p:nvSpPr>
          <p:spPr bwMode="auto">
            <a:xfrm>
              <a:off x="1214414" y="2967335"/>
              <a:ext cx="869073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sym typeface="Symbol" pitchFamily="18" charset="2"/>
                </a:rPr>
                <a:t>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Н</a:t>
              </a:r>
              <a:r>
                <a:rPr lang="ru-RU" sz="2400" baseline="-250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1</a:t>
              </a:r>
              <a:endParaRPr lang="ru-RU" sz="24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35858" name="Прямоугольник 21"/>
            <p:cNvSpPr>
              <a:spLocks noChangeArrowheads="1"/>
            </p:cNvSpPr>
            <p:nvPr/>
          </p:nvSpPr>
          <p:spPr bwMode="auto">
            <a:xfrm>
              <a:off x="450850" y="928669"/>
              <a:ext cx="6667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ru-RU" sz="2800"/>
                <a:t> Н</a:t>
              </a:r>
            </a:p>
          </p:txBody>
        </p:sp>
        <p:sp>
          <p:nvSpPr>
            <p:cNvPr id="13" name="Прямоугольник 22"/>
            <p:cNvSpPr>
              <a:spLocks noChangeArrowheads="1"/>
            </p:cNvSpPr>
            <p:nvPr/>
          </p:nvSpPr>
          <p:spPr bwMode="auto">
            <a:xfrm>
              <a:off x="1913624" y="4159203"/>
              <a:ext cx="902099" cy="46166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763" lvl="1">
                <a:spcAft>
                  <a:spcPts val="1000"/>
                </a:spcAft>
                <a:defRPr/>
              </a:pP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  <a:sym typeface="Symbol" pitchFamily="18" charset="2"/>
                </a:rPr>
                <a:t>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Н</a:t>
              </a:r>
              <a:r>
                <a:rPr lang="ru-RU" sz="2400" baseline="-250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3</a:t>
              </a:r>
              <a:r>
                <a:rPr lang="ru-RU" sz="2400" dirty="0">
                  <a:ln>
                    <a:solidFill>
                      <a:schemeClr val="tx1"/>
                    </a:solidFill>
                  </a:ln>
                  <a:solidFill>
                    <a:srgbClr val="FF0000"/>
                  </a:solidFill>
                </a:rPr>
                <a:t>   </a:t>
              </a:r>
            </a:p>
          </p:txBody>
        </p:sp>
        <p:sp>
          <p:nvSpPr>
            <p:cNvPr id="35860" name="Прямоугольник 23"/>
            <p:cNvSpPr>
              <a:spLocks noChangeArrowheads="1"/>
            </p:cNvSpPr>
            <p:nvPr/>
          </p:nvSpPr>
          <p:spPr bwMode="auto">
            <a:xfrm>
              <a:off x="2585182" y="4467242"/>
              <a:ext cx="196373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>
                  <a:sym typeface="Symbol" pitchFamily="18" charset="2"/>
                </a:rPr>
                <a:t></a:t>
              </a:r>
              <a:r>
                <a:rPr lang="ru-RU" sz="2400"/>
                <a:t>Н</a:t>
              </a:r>
              <a:r>
                <a:rPr lang="ru-RU" sz="2400" baseline="30000"/>
                <a:t>0</a:t>
              </a:r>
              <a:r>
                <a:rPr lang="ru-RU" sz="2400" baseline="-25000"/>
                <a:t>обр</a:t>
              </a:r>
              <a:r>
                <a:rPr lang="ru-RU" sz="2400"/>
                <a:t>Н</a:t>
              </a:r>
              <a:r>
                <a:rPr lang="ru-RU" sz="2400" baseline="-25000"/>
                <a:t>2</a:t>
              </a:r>
              <a:r>
                <a:rPr lang="ru-RU" sz="2400"/>
                <a:t>О</a:t>
              </a:r>
              <a:r>
                <a:rPr lang="ru-RU" sz="2400" baseline="-25000"/>
                <a:t>(ж)</a:t>
              </a:r>
              <a:endParaRPr lang="ru-RU" sz="2400"/>
            </a:p>
          </p:txBody>
        </p:sp>
        <p:sp>
          <p:nvSpPr>
            <p:cNvPr id="35861" name="Прямоугольник 25"/>
            <p:cNvSpPr>
              <a:spLocks noChangeArrowheads="1"/>
            </p:cNvSpPr>
            <p:nvPr/>
          </p:nvSpPr>
          <p:spPr bwMode="auto">
            <a:xfrm>
              <a:off x="1665288" y="5395930"/>
              <a:ext cx="21431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/>
                <a:t>ход реакции</a:t>
              </a: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1270204" y="4968886"/>
              <a:ext cx="2737290" cy="0"/>
            </a:xfrm>
            <a:prstGeom prst="line">
              <a:avLst/>
            </a:prstGeom>
            <a:ln w="762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1762409" y="3802065"/>
              <a:ext cx="1428980" cy="0"/>
            </a:xfrm>
            <a:prstGeom prst="line">
              <a:avLst/>
            </a:prstGeom>
            <a:ln w="5715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1257502" y="1663687"/>
              <a:ext cx="2735703" cy="0"/>
            </a:xfrm>
            <a:prstGeom prst="line">
              <a:avLst/>
            </a:prstGeom>
            <a:ln w="7620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2000"/>
            </a:p>
          </p:txBody>
        </p:sp>
        <p:sp>
          <p:nvSpPr>
            <p:cNvPr id="35865" name="Прямоугольник 20"/>
            <p:cNvSpPr>
              <a:spLocks noChangeArrowheads="1"/>
            </p:cNvSpPr>
            <p:nvPr/>
          </p:nvSpPr>
          <p:spPr bwMode="auto">
            <a:xfrm>
              <a:off x="2396270" y="3281372"/>
              <a:ext cx="2081212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ru-RU" sz="2400">
                  <a:sym typeface="Symbol" pitchFamily="18" charset="2"/>
                </a:rPr>
                <a:t></a:t>
              </a:r>
              <a:r>
                <a:rPr lang="ru-RU" sz="2400"/>
                <a:t>Н</a:t>
              </a:r>
              <a:r>
                <a:rPr lang="ru-RU" sz="2400" baseline="30000"/>
                <a:t>0</a:t>
              </a:r>
              <a:r>
                <a:rPr lang="ru-RU" sz="2400" baseline="-25000"/>
                <a:t>обр</a:t>
              </a:r>
              <a:r>
                <a:rPr lang="ru-RU" sz="2400"/>
                <a:t>Н</a:t>
              </a:r>
              <a:r>
                <a:rPr lang="ru-RU" sz="2400" baseline="-25000"/>
                <a:t>2</a:t>
              </a:r>
              <a:r>
                <a:rPr lang="ru-RU" sz="2400"/>
                <a:t>О</a:t>
              </a:r>
              <a:r>
                <a:rPr lang="ru-RU" sz="2400" baseline="-25000"/>
                <a:t>(г)</a:t>
              </a:r>
              <a:r>
                <a:rPr lang="ru-RU" sz="2400"/>
                <a:t>    </a:t>
              </a:r>
            </a:p>
          </p:txBody>
        </p:sp>
        <p:sp>
          <p:nvSpPr>
            <p:cNvPr id="35866" name="Прямоугольник 17"/>
            <p:cNvSpPr>
              <a:spLocks noChangeArrowheads="1"/>
            </p:cNvSpPr>
            <p:nvPr/>
          </p:nvSpPr>
          <p:spPr bwMode="auto">
            <a:xfrm>
              <a:off x="1597025" y="785794"/>
              <a:ext cx="2640013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dirty="0">
                  <a:sym typeface="Symbol" pitchFamily="18" charset="2"/>
                </a:rPr>
                <a:t></a:t>
              </a:r>
              <a:r>
                <a:rPr lang="ru-RU" sz="2400" dirty="0"/>
                <a:t>Н</a:t>
              </a:r>
              <a:r>
                <a:rPr lang="ru-RU" sz="2400" baseline="30000" dirty="0"/>
                <a:t>0</a:t>
              </a:r>
              <a:r>
                <a:rPr lang="ru-RU" sz="2400" baseline="-25000" dirty="0"/>
                <a:t>обр</a:t>
              </a:r>
              <a:r>
                <a:rPr lang="ru-RU" sz="2400" dirty="0"/>
                <a:t>О</a:t>
              </a:r>
              <a:r>
                <a:rPr lang="ru-RU" sz="2400" baseline="-25000" dirty="0"/>
                <a:t>2 (г)</a:t>
              </a:r>
              <a:r>
                <a:rPr lang="ru-RU" sz="2400" dirty="0"/>
                <a:t> </a:t>
              </a:r>
              <a:r>
                <a:rPr lang="ru-RU" sz="2400" dirty="0" smtClean="0"/>
                <a:t>=</a:t>
              </a:r>
              <a:r>
                <a:rPr lang="en-US" sz="2400" dirty="0" smtClean="0"/>
                <a:t> 0</a:t>
              </a:r>
              <a:r>
                <a:rPr lang="ru-RU" sz="2400" dirty="0" smtClean="0"/>
                <a:t> </a:t>
              </a:r>
              <a:endParaRPr lang="ru-RU" sz="2400" dirty="0"/>
            </a:p>
            <a:p>
              <a:r>
                <a:rPr lang="ru-RU" sz="2400" dirty="0">
                  <a:sym typeface="Symbol" pitchFamily="18" charset="2"/>
                </a:rPr>
                <a:t></a:t>
              </a:r>
              <a:r>
                <a:rPr lang="ru-RU" sz="2400" dirty="0"/>
                <a:t>Н</a:t>
              </a:r>
              <a:r>
                <a:rPr lang="ru-RU" sz="2400" baseline="30000" dirty="0"/>
                <a:t>0</a:t>
              </a:r>
              <a:r>
                <a:rPr lang="ru-RU" sz="2400" baseline="-25000" dirty="0"/>
                <a:t>обр</a:t>
              </a:r>
              <a:r>
                <a:rPr lang="ru-RU" sz="2400" dirty="0"/>
                <a:t>Н</a:t>
              </a:r>
              <a:r>
                <a:rPr lang="ru-RU" sz="2400" baseline="-25000" dirty="0"/>
                <a:t>2 (г)</a:t>
              </a:r>
              <a:r>
                <a:rPr lang="ru-RU" sz="2400" dirty="0"/>
                <a:t> = 0 </a:t>
              </a:r>
            </a:p>
          </p:txBody>
        </p:sp>
        <p:sp>
          <p:nvSpPr>
            <p:cNvPr id="35867" name="Прямоугольник 20"/>
            <p:cNvSpPr>
              <a:spLocks noChangeArrowheads="1"/>
            </p:cNvSpPr>
            <p:nvPr/>
          </p:nvSpPr>
          <p:spPr bwMode="auto">
            <a:xfrm>
              <a:off x="717550" y="1404919"/>
              <a:ext cx="385763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800"/>
                <a:t>0</a:t>
              </a:r>
            </a:p>
          </p:txBody>
        </p:sp>
        <p:cxnSp>
          <p:nvCxnSpPr>
            <p:cNvPr id="22" name="Прямая соединительная линия 21"/>
            <p:cNvCxnSpPr>
              <a:stCxn id="35867" idx="3"/>
            </p:cNvCxnSpPr>
            <p:nvPr/>
          </p:nvCxnSpPr>
          <p:spPr>
            <a:xfrm>
              <a:off x="1103491" y="1666862"/>
              <a:ext cx="11431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074911" y="4989524"/>
              <a:ext cx="11590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70" name="Прямоугольник 23"/>
            <p:cNvSpPr>
              <a:spLocks noChangeArrowheads="1"/>
            </p:cNvSpPr>
            <p:nvPr/>
          </p:nvSpPr>
          <p:spPr bwMode="auto">
            <a:xfrm>
              <a:off x="0" y="4765692"/>
              <a:ext cx="12096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ym typeface="Symbol" pitchFamily="18" charset="2"/>
                </a:rPr>
                <a:t></a:t>
              </a:r>
              <a:r>
                <a:rPr lang="ru-RU" sz="2400"/>
                <a:t>285,8 </a:t>
              </a:r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109842" y="3792540"/>
              <a:ext cx="11431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872" name="Прямоугольник 25"/>
            <p:cNvSpPr>
              <a:spLocks noChangeArrowheads="1"/>
            </p:cNvSpPr>
            <p:nvPr/>
          </p:nvSpPr>
          <p:spPr bwMode="auto">
            <a:xfrm>
              <a:off x="0" y="3570297"/>
              <a:ext cx="12096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ym typeface="Symbol" pitchFamily="18" charset="2"/>
                </a:rPr>
                <a:t></a:t>
              </a:r>
              <a:r>
                <a:rPr lang="ru-RU" sz="2400"/>
                <a:t>241,6 </a:t>
              </a:r>
            </a:p>
          </p:txBody>
        </p:sp>
      </p:grp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4357688" y="285750"/>
            <a:ext cx="4572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>
                <a:cs typeface="Times New Roman" pitchFamily="18" charset="0"/>
                <a:sym typeface="Symbol" pitchFamily="18" charset="2"/>
              </a:rPr>
              <a:t>Теплота обр-ния жидкой воды не зависит от способа её получения: </a:t>
            </a:r>
            <a:endParaRPr lang="ru-RU" sz="2400" b="1" baseline="-30000">
              <a:cs typeface="Times New Roman" pitchFamily="18" charset="0"/>
              <a:sym typeface="Symbol" pitchFamily="18" charset="2"/>
            </a:endParaRPr>
          </a:p>
          <a:p>
            <a:pPr algn="ctr" eaLnBrk="0" hangingPunct="0"/>
            <a:r>
              <a:rPr lang="ru-RU" sz="2400" b="1">
                <a:cs typeface="Times New Roman" pitchFamily="18" charset="0"/>
                <a:sym typeface="Symbol" pitchFamily="18" charset="2"/>
              </a:rPr>
              <a:t>1) сжигая Н</a:t>
            </a:r>
            <a:r>
              <a:rPr lang="ru-RU" sz="2400" b="1" baseline="-30000">
                <a:cs typeface="Times New Roman" pitchFamily="18" charset="0"/>
                <a:sym typeface="Symbol" pitchFamily="18" charset="2"/>
              </a:rPr>
              <a:t>2 </a:t>
            </a:r>
            <a:r>
              <a:rPr lang="ru-RU" sz="2400" b="1">
                <a:cs typeface="Times New Roman" pitchFamily="18" charset="0"/>
                <a:sym typeface="Symbol" pitchFamily="18" charset="2"/>
              </a:rPr>
              <a:t>и О</a:t>
            </a:r>
            <a:r>
              <a:rPr lang="ru-RU" sz="2400" b="1" baseline="-30000"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400" b="1">
                <a:cs typeface="Times New Roman" pitchFamily="18" charset="0"/>
                <a:sym typeface="Symbol" pitchFamily="18" charset="2"/>
              </a:rPr>
              <a:t> (</a:t>
            </a:r>
            <a:r>
              <a:rPr lang="ru-RU" sz="2400" b="1" baseline="-30000">
                <a:cs typeface="Times New Roman" pitchFamily="18" charset="0"/>
              </a:rPr>
              <a:t>1</a:t>
            </a:r>
            <a:r>
              <a:rPr lang="ru-RU" sz="2400" b="1">
                <a:cs typeface="Times New Roman" pitchFamily="18" charset="0"/>
                <a:sym typeface="Symbol" pitchFamily="18" charset="2"/>
              </a:rPr>
              <a:t>) или </a:t>
            </a:r>
            <a:endParaRPr lang="ru-RU" sz="2400" b="1" baseline="-30000">
              <a:sym typeface="Symbol" pitchFamily="18" charset="2"/>
            </a:endParaRPr>
          </a:p>
          <a:p>
            <a:pPr algn="ctr" eaLnBrk="0" hangingPunct="0"/>
            <a:r>
              <a:rPr lang="ru-RU" sz="2400" b="1">
                <a:cs typeface="Times New Roman" pitchFamily="18" charset="0"/>
                <a:sym typeface="Symbol" pitchFamily="18" charset="2"/>
              </a:rPr>
              <a:t>2) сжигая до пара и конденсируя его (</a:t>
            </a:r>
            <a:r>
              <a:rPr lang="ru-RU" sz="2400" b="1" baseline="-30000">
                <a:cs typeface="Times New Roman" pitchFamily="18" charset="0"/>
              </a:rPr>
              <a:t>2 </a:t>
            </a:r>
            <a:r>
              <a:rPr lang="ru-RU" sz="2400" b="1">
                <a:cs typeface="Times New Roman" pitchFamily="18" charset="0"/>
                <a:sym typeface="Symbol" pitchFamily="18" charset="2"/>
              </a:rPr>
              <a:t> </a:t>
            </a:r>
            <a:r>
              <a:rPr lang="ru-RU" sz="2400" b="1" baseline="-30000">
                <a:cs typeface="Times New Roman" pitchFamily="18" charset="0"/>
              </a:rPr>
              <a:t>3</a:t>
            </a:r>
            <a:r>
              <a:rPr lang="ru-RU" sz="2400" b="1"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226231" y="2646793"/>
            <a:ext cx="2871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 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+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3</a:t>
            </a:r>
            <a:endParaRPr lang="ru-RU" sz="2800" dirty="0"/>
          </a:p>
        </p:txBody>
      </p:sp>
      <p:sp>
        <p:nvSpPr>
          <p:cNvPr id="36" name="Прямоугольник 29"/>
          <p:cNvSpPr>
            <a:spLocks noChangeArrowheads="1"/>
          </p:cNvSpPr>
          <p:nvPr/>
        </p:nvSpPr>
        <p:spPr bwMode="auto">
          <a:xfrm>
            <a:off x="3823930" y="4728041"/>
            <a:ext cx="5096267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2800" dirty="0">
                <a:ln>
                  <a:solidFill>
                    <a:schemeClr val="tx1"/>
                  </a:solidFill>
                </a:ln>
                <a:sym typeface="Symbol" pitchFamily="18" charset="2"/>
              </a:rPr>
              <a:t></a:t>
            </a:r>
            <a:r>
              <a:rPr lang="ru-RU" sz="2800" dirty="0" err="1">
                <a:ln>
                  <a:solidFill>
                    <a:schemeClr val="tx1"/>
                  </a:solidFill>
                </a:ln>
              </a:rPr>
              <a:t>Н</a:t>
            </a:r>
            <a:r>
              <a:rPr lang="ru-RU" sz="2800" baseline="-25000" dirty="0" err="1">
                <a:ln>
                  <a:solidFill>
                    <a:schemeClr val="tx1"/>
                  </a:solidFill>
                </a:ln>
              </a:rPr>
              <a:t>конд</a:t>
            </a:r>
            <a:r>
              <a:rPr lang="ru-RU" sz="2800" baseline="-25000" dirty="0"/>
              <a:t> </a:t>
            </a:r>
            <a:r>
              <a:rPr lang="ru-RU" sz="2800" dirty="0"/>
              <a:t> =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–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cs typeface="Times New Roman" pitchFamily="18" charset="0"/>
                <a:sym typeface="Symbol" pitchFamily="18" charset="2"/>
              </a:rPr>
              <a:t>2 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cs typeface="Times New Roman" pitchFamily="18" charset="0"/>
                <a:sym typeface="Symbol" pitchFamily="18" charset="2"/>
              </a:rPr>
              <a:t>=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/>
            </a:r>
            <a:b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</a:b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cs typeface="Times New Roman" pitchFamily="18" charset="0"/>
                <a:sym typeface="Symbol" pitchFamily="18" charset="2"/>
              </a:rPr>
              <a:t>=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aseline="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0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обр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Н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2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О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(ж) </a:t>
            </a:r>
            <a:r>
              <a:rPr lang="ru-RU" sz="2800" dirty="0">
                <a:sym typeface="Symbol" pitchFamily="18" charset="2"/>
              </a:rPr>
              <a:t>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sym typeface="Symbol" pitchFamily="18" charset="2"/>
              </a:rPr>
              <a:t>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</a:t>
            </a:r>
            <a:r>
              <a:rPr lang="ru-RU" sz="2800" baseline="30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обр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sym typeface="Symbol" pitchFamily="18" charset="2"/>
              </a:rPr>
              <a:t>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sym typeface="Symbol" pitchFamily="18" charset="2"/>
              </a:rPr>
              <a:t>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г</a:t>
            </a:r>
            <a:r>
              <a:rPr lang="ru-RU" sz="2800" baseline="-250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  <a:sym typeface="Symbol" pitchFamily="18" charset="2"/>
              </a:rPr>
              <a:t>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/>
              <a:t>=</a:t>
            </a:r>
            <a:br>
              <a:rPr lang="ru-RU" sz="2800" dirty="0"/>
            </a:br>
            <a:r>
              <a:rPr lang="ru-RU" sz="2800" dirty="0"/>
              <a:t>= – 285,8 – (–241,6) = - 44,2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143504" y="3442157"/>
            <a:ext cx="2829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3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=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 – 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Н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2</a:t>
            </a:r>
            <a:endParaRPr lang="ru-RU" sz="2800" dirty="0"/>
          </a:p>
        </p:txBody>
      </p:sp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4572000" y="4084638"/>
            <a:ext cx="4227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Н</a:t>
            </a:r>
            <a:r>
              <a:rPr lang="ru-RU" sz="2800" b="1" baseline="-25000"/>
              <a:t>2</a:t>
            </a:r>
            <a:r>
              <a:rPr lang="ru-RU" sz="2800" b="1"/>
              <a:t>О</a:t>
            </a:r>
            <a:r>
              <a:rPr lang="ru-RU" sz="2800" b="1" baseline="-25000"/>
              <a:t>(г)</a:t>
            </a:r>
            <a:r>
              <a:rPr lang="ru-RU" sz="2800" b="1"/>
              <a:t> </a:t>
            </a:r>
            <a:r>
              <a:rPr lang="ru-RU" sz="2800" b="1">
                <a:sym typeface="Symbol" pitchFamily="18" charset="2"/>
              </a:rPr>
              <a:t></a:t>
            </a:r>
            <a:r>
              <a:rPr lang="ru-RU" sz="2800" b="1"/>
              <a:t> Н</a:t>
            </a:r>
            <a:r>
              <a:rPr lang="ru-RU" sz="2800" b="1" baseline="-25000"/>
              <a:t>2</a:t>
            </a:r>
            <a:r>
              <a:rPr lang="ru-RU" sz="2800" b="1"/>
              <a:t>О</a:t>
            </a:r>
            <a:r>
              <a:rPr lang="ru-RU" sz="2800" b="1" baseline="-25000"/>
              <a:t>(ж)</a:t>
            </a:r>
            <a:r>
              <a:rPr lang="ru-RU" sz="2800" b="1"/>
              <a:t>;    </a:t>
            </a:r>
            <a:r>
              <a:rPr lang="ru-RU" sz="2800" b="1">
                <a:sym typeface="Symbol" pitchFamily="18" charset="2"/>
              </a:rPr>
              <a:t></a:t>
            </a:r>
            <a:r>
              <a:rPr lang="ru-RU" sz="2800" b="1"/>
              <a:t>Н</a:t>
            </a:r>
            <a:r>
              <a:rPr lang="ru-RU" sz="2800" b="1" baseline="-25000"/>
              <a:t>конд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743" y="345700"/>
            <a:ext cx="8572560" cy="58785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Пример </a:t>
            </a:r>
            <a:r>
              <a:rPr lang="ru-RU" sz="2400" u="sng" dirty="0">
                <a:latin typeface="Arial" pitchFamily="34" charset="0"/>
                <a:cs typeface="Arial" pitchFamily="34" charset="0"/>
              </a:rPr>
              <a:t>вычитания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термохимических уравнений :</a:t>
            </a:r>
          </a:p>
          <a:p>
            <a:pPr marL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  <a:sym typeface="Symbol"/>
              </a:rPr>
              <a:t>          </a:t>
            </a:r>
            <a:r>
              <a:rPr lang="ru-RU" sz="2800" b="1" dirty="0">
                <a:ln w="19050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  <a:sym typeface="Symbol"/>
              </a:rPr>
              <a:t>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 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+ 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=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(ж)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; 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1	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            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+ 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=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(г)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; 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	</a:t>
            </a:r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marL="3619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  <a:sym typeface="Symbol"/>
              </a:rPr>
              <a:t>             </a:t>
            </a:r>
            <a:r>
              <a:rPr lang="ru-RU" sz="2800" b="1" dirty="0">
                <a:ln w="12700">
                  <a:solidFill>
                    <a:schemeClr val="tx1"/>
                  </a:solidFill>
                </a:ln>
                <a:latin typeface="Arial" pitchFamily="34" charset="0"/>
                <a:cs typeface="Arial" pitchFamily="34" charset="0"/>
                <a:sym typeface="Symbol"/>
              </a:rPr>
              <a:t></a:t>
            </a:r>
            <a:endParaRPr lang="ru-RU" sz="2800" dirty="0">
              <a:ln w="12700">
                <a:solidFill>
                  <a:schemeClr val="tx1"/>
                </a:solidFill>
              </a:ln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+ 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–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– 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2(г)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=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(ж)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– 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(г)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;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- </a:t>
            </a:r>
            <a:r>
              <a:rPr lang="ru-RU" sz="28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800" b="1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240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После сокращения и преобразования получим:</a:t>
            </a:r>
          </a:p>
          <a:p>
            <a:pPr algn="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(г)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= Н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(ж)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;   </a:t>
            </a:r>
            <a:r>
              <a:rPr lang="ru-RU" sz="24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 –  </a:t>
            </a:r>
            <a:r>
              <a:rPr lang="ru-RU" sz="24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.             (1.21)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                         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(г)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  <a:sym typeface="Symbol"/>
              </a:rPr>
              <a:t>=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Н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400" b="1" baseline="-25000" dirty="0">
                <a:latin typeface="Arial" pitchFamily="34" charset="0"/>
                <a:cs typeface="Arial" pitchFamily="34" charset="0"/>
              </a:rPr>
              <a:t>(ж)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;    </a:t>
            </a:r>
            <a:r>
              <a:rPr lang="ru-RU" sz="2400" b="1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Н</a:t>
            </a:r>
            <a:r>
              <a:rPr lang="ru-RU" sz="2400" b="1" baseline="-25000" dirty="0" err="1">
                <a:latin typeface="Arial" pitchFamily="34" charset="0"/>
                <a:cs typeface="Arial" pitchFamily="34" charset="0"/>
              </a:rPr>
              <a:t>конд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>
                <a:latin typeface="+mn-lt"/>
                <a:cs typeface="+mn-cs"/>
              </a:rPr>
              <a:t>                      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(1.18)</a:t>
            </a:r>
          </a:p>
          <a:p>
            <a:pPr algn="ctr" fontAlgn="auto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Сравнивая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ур-ния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1.18 и 1.21, получим   </a:t>
            </a:r>
            <a:r>
              <a:rPr lang="ru-RU" sz="2400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конд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- </a:t>
            </a:r>
            <a:r>
              <a:rPr lang="ru-RU" sz="2400" dirty="0">
                <a:latin typeface="Arial" pitchFamily="34" charset="0"/>
                <a:cs typeface="Arial" pitchFamily="34" charset="0"/>
                <a:sym typeface="Symbol"/>
              </a:rPr>
              <a:t>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</a:t>
            </a:r>
            <a:r>
              <a:rPr lang="ru-RU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Точно так же можно складывать два или </a:t>
            </a:r>
            <a:r>
              <a:rPr lang="ru-RU" sz="2800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неск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термохим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ур-ний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 вводить общий множитель, решая их как систему математических </a:t>
            </a:r>
            <a:r>
              <a:rPr lang="ru-RU" sz="2800" dirty="0" err="1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ур-ний</a:t>
            </a:r>
            <a:r>
              <a:rPr lang="ru-RU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grpSp>
        <p:nvGrpSpPr>
          <p:cNvPr id="3" name="Группа 9"/>
          <p:cNvGrpSpPr>
            <a:grpSpLocks/>
          </p:cNvGrpSpPr>
          <p:nvPr/>
        </p:nvGrpSpPr>
        <p:grpSpPr bwMode="auto">
          <a:xfrm>
            <a:off x="431800" y="2198688"/>
            <a:ext cx="3500438" cy="431800"/>
            <a:chOff x="431800" y="2198688"/>
            <a:chExt cx="3500438" cy="431800"/>
          </a:xfrm>
        </p:grpSpPr>
        <p:cxnSp>
          <p:nvCxnSpPr>
            <p:cNvPr id="4" name="Прямая соединительная линия 3"/>
            <p:cNvCxnSpPr/>
            <p:nvPr/>
          </p:nvCxnSpPr>
          <p:spPr bwMode="auto">
            <a:xfrm rot="5400000" flipH="1" flipV="1">
              <a:off x="1489075" y="2190750"/>
              <a:ext cx="358775" cy="42862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 bwMode="auto">
            <a:xfrm rot="5400000" flipH="1" flipV="1">
              <a:off x="3537745" y="2164556"/>
              <a:ext cx="360362" cy="42862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 bwMode="auto">
            <a:xfrm rot="5400000" flipH="1" flipV="1">
              <a:off x="465931" y="2235994"/>
              <a:ext cx="360363" cy="42862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 bwMode="auto">
            <a:xfrm rot="5400000" flipH="1" flipV="1">
              <a:off x="2540794" y="2188369"/>
              <a:ext cx="360363" cy="42862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" name="Полилиния 8"/>
          <p:cNvSpPr/>
          <p:nvPr/>
        </p:nvSpPr>
        <p:spPr bwMode="auto">
          <a:xfrm>
            <a:off x="3240088" y="2641600"/>
            <a:ext cx="3162300" cy="276225"/>
          </a:xfrm>
          <a:custGeom>
            <a:avLst/>
            <a:gdLst>
              <a:gd name="connsiteX0" fmla="*/ 3149600 w 3217039"/>
              <a:gd name="connsiteY0" fmla="*/ 0 h 277281"/>
              <a:gd name="connsiteX1" fmla="*/ 3183466 w 3217039"/>
              <a:gd name="connsiteY1" fmla="*/ 22578 h 277281"/>
              <a:gd name="connsiteX2" fmla="*/ 3206044 w 3217039"/>
              <a:gd name="connsiteY2" fmla="*/ 90311 h 277281"/>
              <a:gd name="connsiteX3" fmla="*/ 3194755 w 3217039"/>
              <a:gd name="connsiteY3" fmla="*/ 259645 h 277281"/>
              <a:gd name="connsiteX4" fmla="*/ 3138311 w 3217039"/>
              <a:gd name="connsiteY4" fmla="*/ 248356 h 277281"/>
              <a:gd name="connsiteX5" fmla="*/ 3059288 w 3217039"/>
              <a:gd name="connsiteY5" fmla="*/ 237067 h 277281"/>
              <a:gd name="connsiteX6" fmla="*/ 3002844 w 3217039"/>
              <a:gd name="connsiteY6" fmla="*/ 225778 h 277281"/>
              <a:gd name="connsiteX7" fmla="*/ 2720622 w 3217039"/>
              <a:gd name="connsiteY7" fmla="*/ 214489 h 277281"/>
              <a:gd name="connsiteX8" fmla="*/ 1004711 w 3217039"/>
              <a:gd name="connsiteY8" fmla="*/ 203200 h 277281"/>
              <a:gd name="connsiteX9" fmla="*/ 361244 w 3217039"/>
              <a:gd name="connsiteY9" fmla="*/ 191911 h 277281"/>
              <a:gd name="connsiteX10" fmla="*/ 158044 w 3217039"/>
              <a:gd name="connsiteY10" fmla="*/ 180622 h 277281"/>
              <a:gd name="connsiteX11" fmla="*/ 90311 w 3217039"/>
              <a:gd name="connsiteY11" fmla="*/ 146756 h 277281"/>
              <a:gd name="connsiteX12" fmla="*/ 56444 w 3217039"/>
              <a:gd name="connsiteY12" fmla="*/ 112889 h 277281"/>
              <a:gd name="connsiteX13" fmla="*/ 22577 w 3217039"/>
              <a:gd name="connsiteY13" fmla="*/ 90311 h 277281"/>
              <a:gd name="connsiteX14" fmla="*/ 0 w 3217039"/>
              <a:gd name="connsiteY14" fmla="*/ 56445 h 277281"/>
              <a:gd name="connsiteX0" fmla="*/ 3149600 w 3206044"/>
              <a:gd name="connsiteY0" fmla="*/ 0 h 248356"/>
              <a:gd name="connsiteX1" fmla="*/ 3183466 w 3206044"/>
              <a:gd name="connsiteY1" fmla="*/ 22578 h 248356"/>
              <a:gd name="connsiteX2" fmla="*/ 3206044 w 3206044"/>
              <a:gd name="connsiteY2" fmla="*/ 90311 h 248356"/>
              <a:gd name="connsiteX3" fmla="*/ 3138311 w 3206044"/>
              <a:gd name="connsiteY3" fmla="*/ 248356 h 248356"/>
              <a:gd name="connsiteX4" fmla="*/ 3059288 w 3206044"/>
              <a:gd name="connsiteY4" fmla="*/ 237067 h 248356"/>
              <a:gd name="connsiteX5" fmla="*/ 3002844 w 3206044"/>
              <a:gd name="connsiteY5" fmla="*/ 225778 h 248356"/>
              <a:gd name="connsiteX6" fmla="*/ 2720622 w 3206044"/>
              <a:gd name="connsiteY6" fmla="*/ 214489 h 248356"/>
              <a:gd name="connsiteX7" fmla="*/ 1004711 w 3206044"/>
              <a:gd name="connsiteY7" fmla="*/ 203200 h 248356"/>
              <a:gd name="connsiteX8" fmla="*/ 361244 w 3206044"/>
              <a:gd name="connsiteY8" fmla="*/ 191911 h 248356"/>
              <a:gd name="connsiteX9" fmla="*/ 158044 w 3206044"/>
              <a:gd name="connsiteY9" fmla="*/ 180622 h 248356"/>
              <a:gd name="connsiteX10" fmla="*/ 90311 w 3206044"/>
              <a:gd name="connsiteY10" fmla="*/ 146756 h 248356"/>
              <a:gd name="connsiteX11" fmla="*/ 56444 w 3206044"/>
              <a:gd name="connsiteY11" fmla="*/ 112889 h 248356"/>
              <a:gd name="connsiteX12" fmla="*/ 22577 w 3206044"/>
              <a:gd name="connsiteY12" fmla="*/ 90311 h 248356"/>
              <a:gd name="connsiteX13" fmla="*/ 0 w 3206044"/>
              <a:gd name="connsiteY13" fmla="*/ 56445 h 248356"/>
              <a:gd name="connsiteX0" fmla="*/ 3149600 w 3183466"/>
              <a:gd name="connsiteY0" fmla="*/ 0 h 248356"/>
              <a:gd name="connsiteX1" fmla="*/ 3183466 w 3183466"/>
              <a:gd name="connsiteY1" fmla="*/ 22578 h 248356"/>
              <a:gd name="connsiteX2" fmla="*/ 3138311 w 3183466"/>
              <a:gd name="connsiteY2" fmla="*/ 248356 h 248356"/>
              <a:gd name="connsiteX3" fmla="*/ 3059288 w 3183466"/>
              <a:gd name="connsiteY3" fmla="*/ 237067 h 248356"/>
              <a:gd name="connsiteX4" fmla="*/ 3002844 w 3183466"/>
              <a:gd name="connsiteY4" fmla="*/ 225778 h 248356"/>
              <a:gd name="connsiteX5" fmla="*/ 2720622 w 3183466"/>
              <a:gd name="connsiteY5" fmla="*/ 214489 h 248356"/>
              <a:gd name="connsiteX6" fmla="*/ 1004711 w 3183466"/>
              <a:gd name="connsiteY6" fmla="*/ 203200 h 248356"/>
              <a:gd name="connsiteX7" fmla="*/ 361244 w 3183466"/>
              <a:gd name="connsiteY7" fmla="*/ 191911 h 248356"/>
              <a:gd name="connsiteX8" fmla="*/ 158044 w 3183466"/>
              <a:gd name="connsiteY8" fmla="*/ 180622 h 248356"/>
              <a:gd name="connsiteX9" fmla="*/ 90311 w 3183466"/>
              <a:gd name="connsiteY9" fmla="*/ 146756 h 248356"/>
              <a:gd name="connsiteX10" fmla="*/ 56444 w 3183466"/>
              <a:gd name="connsiteY10" fmla="*/ 112889 h 248356"/>
              <a:gd name="connsiteX11" fmla="*/ 22577 w 3183466"/>
              <a:gd name="connsiteY11" fmla="*/ 90311 h 248356"/>
              <a:gd name="connsiteX12" fmla="*/ 0 w 3183466"/>
              <a:gd name="connsiteY12" fmla="*/ 56445 h 248356"/>
              <a:gd name="connsiteX0" fmla="*/ 3149600 w 3183466"/>
              <a:gd name="connsiteY0" fmla="*/ 0 h 237067"/>
              <a:gd name="connsiteX1" fmla="*/ 3183466 w 3183466"/>
              <a:gd name="connsiteY1" fmla="*/ 22578 h 237067"/>
              <a:gd name="connsiteX2" fmla="*/ 3059288 w 3183466"/>
              <a:gd name="connsiteY2" fmla="*/ 237067 h 237067"/>
              <a:gd name="connsiteX3" fmla="*/ 3002844 w 3183466"/>
              <a:gd name="connsiteY3" fmla="*/ 225778 h 237067"/>
              <a:gd name="connsiteX4" fmla="*/ 2720622 w 3183466"/>
              <a:gd name="connsiteY4" fmla="*/ 214489 h 237067"/>
              <a:gd name="connsiteX5" fmla="*/ 1004711 w 3183466"/>
              <a:gd name="connsiteY5" fmla="*/ 203200 h 237067"/>
              <a:gd name="connsiteX6" fmla="*/ 361244 w 3183466"/>
              <a:gd name="connsiteY6" fmla="*/ 191911 h 237067"/>
              <a:gd name="connsiteX7" fmla="*/ 158044 w 3183466"/>
              <a:gd name="connsiteY7" fmla="*/ 180622 h 237067"/>
              <a:gd name="connsiteX8" fmla="*/ 90311 w 3183466"/>
              <a:gd name="connsiteY8" fmla="*/ 146756 h 237067"/>
              <a:gd name="connsiteX9" fmla="*/ 56444 w 3183466"/>
              <a:gd name="connsiteY9" fmla="*/ 112889 h 237067"/>
              <a:gd name="connsiteX10" fmla="*/ 22577 w 3183466"/>
              <a:gd name="connsiteY10" fmla="*/ 90311 h 237067"/>
              <a:gd name="connsiteX11" fmla="*/ 0 w 3183466"/>
              <a:gd name="connsiteY11" fmla="*/ 56445 h 237067"/>
              <a:gd name="connsiteX0" fmla="*/ 3149600 w 3183466"/>
              <a:gd name="connsiteY0" fmla="*/ 0 h 269052"/>
              <a:gd name="connsiteX1" fmla="*/ 3183466 w 3183466"/>
              <a:gd name="connsiteY1" fmla="*/ 22578 h 269052"/>
              <a:gd name="connsiteX2" fmla="*/ 3059288 w 3183466"/>
              <a:gd name="connsiteY2" fmla="*/ 237067 h 269052"/>
              <a:gd name="connsiteX3" fmla="*/ 2720622 w 3183466"/>
              <a:gd name="connsiteY3" fmla="*/ 214489 h 269052"/>
              <a:gd name="connsiteX4" fmla="*/ 1004711 w 3183466"/>
              <a:gd name="connsiteY4" fmla="*/ 203200 h 269052"/>
              <a:gd name="connsiteX5" fmla="*/ 361244 w 3183466"/>
              <a:gd name="connsiteY5" fmla="*/ 191911 h 269052"/>
              <a:gd name="connsiteX6" fmla="*/ 158044 w 3183466"/>
              <a:gd name="connsiteY6" fmla="*/ 180622 h 269052"/>
              <a:gd name="connsiteX7" fmla="*/ 90311 w 3183466"/>
              <a:gd name="connsiteY7" fmla="*/ 146756 h 269052"/>
              <a:gd name="connsiteX8" fmla="*/ 56444 w 3183466"/>
              <a:gd name="connsiteY8" fmla="*/ 112889 h 269052"/>
              <a:gd name="connsiteX9" fmla="*/ 22577 w 3183466"/>
              <a:gd name="connsiteY9" fmla="*/ 90311 h 269052"/>
              <a:gd name="connsiteX10" fmla="*/ 0 w 3183466"/>
              <a:gd name="connsiteY10" fmla="*/ 56445 h 269052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1004711 w 3183466"/>
              <a:gd name="connsiteY3" fmla="*/ 203200 h 214489"/>
              <a:gd name="connsiteX4" fmla="*/ 361244 w 3183466"/>
              <a:gd name="connsiteY4" fmla="*/ 191911 h 214489"/>
              <a:gd name="connsiteX5" fmla="*/ 158044 w 3183466"/>
              <a:gd name="connsiteY5" fmla="*/ 180622 h 214489"/>
              <a:gd name="connsiteX6" fmla="*/ 90311 w 3183466"/>
              <a:gd name="connsiteY6" fmla="*/ 146756 h 214489"/>
              <a:gd name="connsiteX7" fmla="*/ 56444 w 3183466"/>
              <a:gd name="connsiteY7" fmla="*/ 112889 h 214489"/>
              <a:gd name="connsiteX8" fmla="*/ 22577 w 3183466"/>
              <a:gd name="connsiteY8" fmla="*/ 90311 h 214489"/>
              <a:gd name="connsiteX9" fmla="*/ 0 w 3183466"/>
              <a:gd name="connsiteY9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1004711 w 3183466"/>
              <a:gd name="connsiteY3" fmla="*/ 203200 h 214489"/>
              <a:gd name="connsiteX4" fmla="*/ 361244 w 3183466"/>
              <a:gd name="connsiteY4" fmla="*/ 191911 h 214489"/>
              <a:gd name="connsiteX5" fmla="*/ 158044 w 3183466"/>
              <a:gd name="connsiteY5" fmla="*/ 180622 h 214489"/>
              <a:gd name="connsiteX6" fmla="*/ 90311 w 3183466"/>
              <a:gd name="connsiteY6" fmla="*/ 146756 h 214489"/>
              <a:gd name="connsiteX7" fmla="*/ 56444 w 3183466"/>
              <a:gd name="connsiteY7" fmla="*/ 112889 h 214489"/>
              <a:gd name="connsiteX8" fmla="*/ 22577 w 3183466"/>
              <a:gd name="connsiteY8" fmla="*/ 90311 h 214489"/>
              <a:gd name="connsiteX9" fmla="*/ 0 w 3183466"/>
              <a:gd name="connsiteY9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361244 w 3183466"/>
              <a:gd name="connsiteY3" fmla="*/ 191911 h 214489"/>
              <a:gd name="connsiteX4" fmla="*/ 158044 w 3183466"/>
              <a:gd name="connsiteY4" fmla="*/ 180622 h 214489"/>
              <a:gd name="connsiteX5" fmla="*/ 90311 w 3183466"/>
              <a:gd name="connsiteY5" fmla="*/ 146756 h 214489"/>
              <a:gd name="connsiteX6" fmla="*/ 56444 w 3183466"/>
              <a:gd name="connsiteY6" fmla="*/ 112889 h 214489"/>
              <a:gd name="connsiteX7" fmla="*/ 22577 w 3183466"/>
              <a:gd name="connsiteY7" fmla="*/ 90311 h 214489"/>
              <a:gd name="connsiteX8" fmla="*/ 0 w 3183466"/>
              <a:gd name="connsiteY8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361244 w 3183466"/>
              <a:gd name="connsiteY3" fmla="*/ 191911 h 214489"/>
              <a:gd name="connsiteX4" fmla="*/ 158044 w 3183466"/>
              <a:gd name="connsiteY4" fmla="*/ 180622 h 214489"/>
              <a:gd name="connsiteX5" fmla="*/ 90311 w 3183466"/>
              <a:gd name="connsiteY5" fmla="*/ 146756 h 214489"/>
              <a:gd name="connsiteX6" fmla="*/ 56444 w 3183466"/>
              <a:gd name="connsiteY6" fmla="*/ 112889 h 214489"/>
              <a:gd name="connsiteX7" fmla="*/ 22577 w 3183466"/>
              <a:gd name="connsiteY7" fmla="*/ 90311 h 214489"/>
              <a:gd name="connsiteX8" fmla="*/ 0 w 3183466"/>
              <a:gd name="connsiteY8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361244 w 3183466"/>
              <a:gd name="connsiteY3" fmla="*/ 191911 h 214489"/>
              <a:gd name="connsiteX4" fmla="*/ 158044 w 3183466"/>
              <a:gd name="connsiteY4" fmla="*/ 180622 h 214489"/>
              <a:gd name="connsiteX5" fmla="*/ 90311 w 3183466"/>
              <a:gd name="connsiteY5" fmla="*/ 146756 h 214489"/>
              <a:gd name="connsiteX6" fmla="*/ 56444 w 3183466"/>
              <a:gd name="connsiteY6" fmla="*/ 112889 h 214489"/>
              <a:gd name="connsiteX7" fmla="*/ 22577 w 3183466"/>
              <a:gd name="connsiteY7" fmla="*/ 90311 h 214489"/>
              <a:gd name="connsiteX8" fmla="*/ 0 w 3183466"/>
              <a:gd name="connsiteY8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361244 w 3183466"/>
              <a:gd name="connsiteY3" fmla="*/ 191911 h 214489"/>
              <a:gd name="connsiteX4" fmla="*/ 158044 w 3183466"/>
              <a:gd name="connsiteY4" fmla="*/ 180622 h 214489"/>
              <a:gd name="connsiteX5" fmla="*/ 90311 w 3183466"/>
              <a:gd name="connsiteY5" fmla="*/ 146756 h 214489"/>
              <a:gd name="connsiteX6" fmla="*/ 56444 w 3183466"/>
              <a:gd name="connsiteY6" fmla="*/ 112889 h 214489"/>
              <a:gd name="connsiteX7" fmla="*/ 22577 w 3183466"/>
              <a:gd name="connsiteY7" fmla="*/ 90311 h 214489"/>
              <a:gd name="connsiteX8" fmla="*/ 0 w 3183466"/>
              <a:gd name="connsiteY8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361244 w 3183466"/>
              <a:gd name="connsiteY3" fmla="*/ 191911 h 214489"/>
              <a:gd name="connsiteX4" fmla="*/ 158044 w 3183466"/>
              <a:gd name="connsiteY4" fmla="*/ 180622 h 214489"/>
              <a:gd name="connsiteX5" fmla="*/ 90311 w 3183466"/>
              <a:gd name="connsiteY5" fmla="*/ 146756 h 214489"/>
              <a:gd name="connsiteX6" fmla="*/ 56444 w 3183466"/>
              <a:gd name="connsiteY6" fmla="*/ 112889 h 214489"/>
              <a:gd name="connsiteX7" fmla="*/ 22577 w 3183466"/>
              <a:gd name="connsiteY7" fmla="*/ 90311 h 214489"/>
              <a:gd name="connsiteX8" fmla="*/ 0 w 3183466"/>
              <a:gd name="connsiteY8" fmla="*/ 56445 h 214489"/>
              <a:gd name="connsiteX0" fmla="*/ 3149600 w 3183466"/>
              <a:gd name="connsiteY0" fmla="*/ 0 h 214489"/>
              <a:gd name="connsiteX1" fmla="*/ 3183466 w 3183466"/>
              <a:gd name="connsiteY1" fmla="*/ 22578 h 214489"/>
              <a:gd name="connsiteX2" fmla="*/ 2720622 w 3183466"/>
              <a:gd name="connsiteY2" fmla="*/ 214489 h 214489"/>
              <a:gd name="connsiteX3" fmla="*/ 361244 w 3183466"/>
              <a:gd name="connsiteY3" fmla="*/ 191911 h 214489"/>
              <a:gd name="connsiteX4" fmla="*/ 158044 w 3183466"/>
              <a:gd name="connsiteY4" fmla="*/ 180622 h 214489"/>
              <a:gd name="connsiteX5" fmla="*/ 90311 w 3183466"/>
              <a:gd name="connsiteY5" fmla="*/ 146756 h 214489"/>
              <a:gd name="connsiteX6" fmla="*/ 56444 w 3183466"/>
              <a:gd name="connsiteY6" fmla="*/ 112889 h 214489"/>
              <a:gd name="connsiteX7" fmla="*/ 22577 w 3183466"/>
              <a:gd name="connsiteY7" fmla="*/ 90311 h 214489"/>
              <a:gd name="connsiteX8" fmla="*/ 0 w 3183466"/>
              <a:gd name="connsiteY8" fmla="*/ 56445 h 214489"/>
              <a:gd name="connsiteX0" fmla="*/ 3149600 w 3185348"/>
              <a:gd name="connsiteY0" fmla="*/ 0 h 214489"/>
              <a:gd name="connsiteX1" fmla="*/ 2720622 w 3185348"/>
              <a:gd name="connsiteY1" fmla="*/ 214489 h 214489"/>
              <a:gd name="connsiteX2" fmla="*/ 361244 w 3185348"/>
              <a:gd name="connsiteY2" fmla="*/ 191911 h 214489"/>
              <a:gd name="connsiteX3" fmla="*/ 158044 w 3185348"/>
              <a:gd name="connsiteY3" fmla="*/ 180622 h 214489"/>
              <a:gd name="connsiteX4" fmla="*/ 90311 w 3185348"/>
              <a:gd name="connsiteY4" fmla="*/ 146756 h 214489"/>
              <a:gd name="connsiteX5" fmla="*/ 56444 w 3185348"/>
              <a:gd name="connsiteY5" fmla="*/ 112889 h 214489"/>
              <a:gd name="connsiteX6" fmla="*/ 22577 w 3185348"/>
              <a:gd name="connsiteY6" fmla="*/ 90311 h 214489"/>
              <a:gd name="connsiteX7" fmla="*/ 0 w 3185348"/>
              <a:gd name="connsiteY7" fmla="*/ 56445 h 214489"/>
              <a:gd name="connsiteX0" fmla="*/ 3127023 w 3162771"/>
              <a:gd name="connsiteY0" fmla="*/ 0 h 214489"/>
              <a:gd name="connsiteX1" fmla="*/ 2698045 w 3162771"/>
              <a:gd name="connsiteY1" fmla="*/ 214489 h 214489"/>
              <a:gd name="connsiteX2" fmla="*/ 338667 w 3162771"/>
              <a:gd name="connsiteY2" fmla="*/ 191911 h 214489"/>
              <a:gd name="connsiteX3" fmla="*/ 135467 w 3162771"/>
              <a:gd name="connsiteY3" fmla="*/ 180622 h 214489"/>
              <a:gd name="connsiteX4" fmla="*/ 67734 w 3162771"/>
              <a:gd name="connsiteY4" fmla="*/ 146756 h 214489"/>
              <a:gd name="connsiteX5" fmla="*/ 33867 w 3162771"/>
              <a:gd name="connsiteY5" fmla="*/ 112889 h 214489"/>
              <a:gd name="connsiteX6" fmla="*/ 0 w 3162771"/>
              <a:gd name="connsiteY6" fmla="*/ 90311 h 214489"/>
              <a:gd name="connsiteX0" fmla="*/ 3127023 w 3162771"/>
              <a:gd name="connsiteY0" fmla="*/ 0 h 214489"/>
              <a:gd name="connsiteX1" fmla="*/ 2698045 w 3162771"/>
              <a:gd name="connsiteY1" fmla="*/ 214489 h 214489"/>
              <a:gd name="connsiteX2" fmla="*/ 338667 w 3162771"/>
              <a:gd name="connsiteY2" fmla="*/ 191911 h 214489"/>
              <a:gd name="connsiteX3" fmla="*/ 135467 w 3162771"/>
              <a:gd name="connsiteY3" fmla="*/ 180622 h 214489"/>
              <a:gd name="connsiteX4" fmla="*/ 67734 w 3162771"/>
              <a:gd name="connsiteY4" fmla="*/ 146756 h 214489"/>
              <a:gd name="connsiteX5" fmla="*/ 0 w 3162771"/>
              <a:gd name="connsiteY5" fmla="*/ 90311 h 214489"/>
              <a:gd name="connsiteX0" fmla="*/ 3127023 w 3162771"/>
              <a:gd name="connsiteY0" fmla="*/ 0 h 214489"/>
              <a:gd name="connsiteX1" fmla="*/ 2698045 w 3162771"/>
              <a:gd name="connsiteY1" fmla="*/ 214489 h 214489"/>
              <a:gd name="connsiteX2" fmla="*/ 338667 w 3162771"/>
              <a:gd name="connsiteY2" fmla="*/ 191911 h 214489"/>
              <a:gd name="connsiteX3" fmla="*/ 135467 w 3162771"/>
              <a:gd name="connsiteY3" fmla="*/ 180622 h 214489"/>
              <a:gd name="connsiteX4" fmla="*/ 0 w 3162771"/>
              <a:gd name="connsiteY4" fmla="*/ 90311 h 214489"/>
              <a:gd name="connsiteX0" fmla="*/ 3238030 w 3273778"/>
              <a:gd name="connsiteY0" fmla="*/ 0 h 214489"/>
              <a:gd name="connsiteX1" fmla="*/ 2809052 w 3273778"/>
              <a:gd name="connsiteY1" fmla="*/ 214489 h 214489"/>
              <a:gd name="connsiteX2" fmla="*/ 449674 w 3273778"/>
              <a:gd name="connsiteY2" fmla="*/ 191911 h 214489"/>
              <a:gd name="connsiteX3" fmla="*/ 111007 w 3273778"/>
              <a:gd name="connsiteY3" fmla="*/ 90311 h 214489"/>
              <a:gd name="connsiteX0" fmla="*/ 3238030 w 3273778"/>
              <a:gd name="connsiteY0" fmla="*/ 0 h 191911"/>
              <a:gd name="connsiteX1" fmla="*/ 2809052 w 3273778"/>
              <a:gd name="connsiteY1" fmla="*/ 71589 h 191911"/>
              <a:gd name="connsiteX2" fmla="*/ 449674 w 3273778"/>
              <a:gd name="connsiteY2" fmla="*/ 191911 h 191911"/>
              <a:gd name="connsiteX3" fmla="*/ 111007 w 3273778"/>
              <a:gd name="connsiteY3" fmla="*/ 90311 h 191911"/>
              <a:gd name="connsiteX0" fmla="*/ 3238030 w 3273778"/>
              <a:gd name="connsiteY0" fmla="*/ 0 h 214441"/>
              <a:gd name="connsiteX1" fmla="*/ 2809052 w 3273778"/>
              <a:gd name="connsiteY1" fmla="*/ 214441 h 214441"/>
              <a:gd name="connsiteX2" fmla="*/ 449674 w 3273778"/>
              <a:gd name="connsiteY2" fmla="*/ 191911 h 214441"/>
              <a:gd name="connsiteX3" fmla="*/ 111007 w 3273778"/>
              <a:gd name="connsiteY3" fmla="*/ 90311 h 214441"/>
              <a:gd name="connsiteX0" fmla="*/ 3238030 w 3273778"/>
              <a:gd name="connsiteY0" fmla="*/ 0 h 334763"/>
              <a:gd name="connsiteX1" fmla="*/ 2809052 w 3273778"/>
              <a:gd name="connsiteY1" fmla="*/ 214441 h 334763"/>
              <a:gd name="connsiteX2" fmla="*/ 449674 w 3273778"/>
              <a:gd name="connsiteY2" fmla="*/ 334763 h 334763"/>
              <a:gd name="connsiteX3" fmla="*/ 111007 w 3273778"/>
              <a:gd name="connsiteY3" fmla="*/ 90311 h 334763"/>
              <a:gd name="connsiteX0" fmla="*/ 3238030 w 3273778"/>
              <a:gd name="connsiteY0" fmla="*/ 0 h 214441"/>
              <a:gd name="connsiteX1" fmla="*/ 2809052 w 3273778"/>
              <a:gd name="connsiteY1" fmla="*/ 214441 h 214441"/>
              <a:gd name="connsiteX2" fmla="*/ 449674 w 3273778"/>
              <a:gd name="connsiteY2" fmla="*/ 191863 h 214441"/>
              <a:gd name="connsiteX3" fmla="*/ 111007 w 3273778"/>
              <a:gd name="connsiteY3" fmla="*/ 90311 h 214441"/>
              <a:gd name="connsiteX0" fmla="*/ 3238030 w 3273778"/>
              <a:gd name="connsiteY0" fmla="*/ 0 h 214441"/>
              <a:gd name="connsiteX1" fmla="*/ 2809052 w 3273778"/>
              <a:gd name="connsiteY1" fmla="*/ 214441 h 214441"/>
              <a:gd name="connsiteX2" fmla="*/ 449674 w 3273778"/>
              <a:gd name="connsiteY2" fmla="*/ 191863 h 214441"/>
              <a:gd name="connsiteX3" fmla="*/ 111007 w 3273778"/>
              <a:gd name="connsiteY3" fmla="*/ 90311 h 214441"/>
              <a:gd name="connsiteX0" fmla="*/ 3238030 w 3273778"/>
              <a:gd name="connsiteY0" fmla="*/ 0 h 334715"/>
              <a:gd name="connsiteX1" fmla="*/ 2809052 w 3273778"/>
              <a:gd name="connsiteY1" fmla="*/ 214441 h 334715"/>
              <a:gd name="connsiteX2" fmla="*/ 449674 w 3273778"/>
              <a:gd name="connsiteY2" fmla="*/ 334715 h 334715"/>
              <a:gd name="connsiteX3" fmla="*/ 111007 w 3273778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57071"/>
              <a:gd name="connsiteX1" fmla="*/ 2698045 w 3162771"/>
              <a:gd name="connsiteY1" fmla="*/ 214441 h 357071"/>
              <a:gd name="connsiteX2" fmla="*/ 338667 w 3162771"/>
              <a:gd name="connsiteY2" fmla="*/ 334715 h 357071"/>
              <a:gd name="connsiteX3" fmla="*/ 0 w 3162771"/>
              <a:gd name="connsiteY3" fmla="*/ 90311 h 357071"/>
              <a:gd name="connsiteX0" fmla="*/ 3127023 w 3162771"/>
              <a:gd name="connsiteY0" fmla="*/ 0 h 357071"/>
              <a:gd name="connsiteX1" fmla="*/ 2698045 w 3162771"/>
              <a:gd name="connsiteY1" fmla="*/ 214441 h 357071"/>
              <a:gd name="connsiteX2" fmla="*/ 338667 w 3162771"/>
              <a:gd name="connsiteY2" fmla="*/ 334715 h 357071"/>
              <a:gd name="connsiteX3" fmla="*/ 0 w 3162771"/>
              <a:gd name="connsiteY3" fmla="*/ 90311 h 357071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34715"/>
              <a:gd name="connsiteX1" fmla="*/ 2698045 w 3162771"/>
              <a:gd name="connsiteY1" fmla="*/ 214441 h 334715"/>
              <a:gd name="connsiteX2" fmla="*/ 338667 w 3162771"/>
              <a:gd name="connsiteY2" fmla="*/ 334715 h 334715"/>
              <a:gd name="connsiteX3" fmla="*/ 0 w 3162771"/>
              <a:gd name="connsiteY3" fmla="*/ 90311 h 334715"/>
              <a:gd name="connsiteX0" fmla="*/ 3127023 w 3162771"/>
              <a:gd name="connsiteY0" fmla="*/ 0 h 369076"/>
              <a:gd name="connsiteX1" fmla="*/ 2698045 w 3162771"/>
              <a:gd name="connsiteY1" fmla="*/ 214441 h 369076"/>
              <a:gd name="connsiteX2" fmla="*/ 338667 w 3162771"/>
              <a:gd name="connsiteY2" fmla="*/ 334715 h 369076"/>
              <a:gd name="connsiteX3" fmla="*/ 0 w 3162771"/>
              <a:gd name="connsiteY3" fmla="*/ 90311 h 369076"/>
              <a:gd name="connsiteX0" fmla="*/ 3127023 w 3162771"/>
              <a:gd name="connsiteY0" fmla="*/ 0 h 386889"/>
              <a:gd name="connsiteX1" fmla="*/ 2698045 w 3162771"/>
              <a:gd name="connsiteY1" fmla="*/ 214441 h 386889"/>
              <a:gd name="connsiteX2" fmla="*/ 338667 w 3162771"/>
              <a:gd name="connsiteY2" fmla="*/ 334715 h 386889"/>
              <a:gd name="connsiteX3" fmla="*/ 0 w 3162771"/>
              <a:gd name="connsiteY3" fmla="*/ 90311 h 386889"/>
              <a:gd name="connsiteX0" fmla="*/ 3183467 w 3219215"/>
              <a:gd name="connsiteY0" fmla="*/ 0 h 379401"/>
              <a:gd name="connsiteX1" fmla="*/ 2754489 w 3219215"/>
              <a:gd name="connsiteY1" fmla="*/ 214441 h 379401"/>
              <a:gd name="connsiteX2" fmla="*/ 395111 w 3219215"/>
              <a:gd name="connsiteY2" fmla="*/ 334715 h 379401"/>
              <a:gd name="connsiteX3" fmla="*/ 383822 w 3219215"/>
              <a:gd name="connsiteY3" fmla="*/ 338667 h 379401"/>
              <a:gd name="connsiteX4" fmla="*/ 56444 w 3219215"/>
              <a:gd name="connsiteY4" fmla="*/ 90311 h 379401"/>
              <a:gd name="connsiteX0" fmla="*/ 3238030 w 3273778"/>
              <a:gd name="connsiteY0" fmla="*/ 0 h 369076"/>
              <a:gd name="connsiteX1" fmla="*/ 2809052 w 3273778"/>
              <a:gd name="connsiteY1" fmla="*/ 214441 h 369076"/>
              <a:gd name="connsiteX2" fmla="*/ 449674 w 3273778"/>
              <a:gd name="connsiteY2" fmla="*/ 334715 h 369076"/>
              <a:gd name="connsiteX3" fmla="*/ 111007 w 3273778"/>
              <a:gd name="connsiteY3" fmla="*/ 90311 h 369076"/>
              <a:gd name="connsiteX0" fmla="*/ 3127023 w 3162771"/>
              <a:gd name="connsiteY0" fmla="*/ 0 h 229493"/>
              <a:gd name="connsiteX1" fmla="*/ 2698045 w 3162771"/>
              <a:gd name="connsiteY1" fmla="*/ 214441 h 229493"/>
              <a:gd name="connsiteX2" fmla="*/ 0 w 3162771"/>
              <a:gd name="connsiteY2" fmla="*/ 90311 h 229493"/>
              <a:gd name="connsiteX0" fmla="*/ 3127023 w 3162771"/>
              <a:gd name="connsiteY0" fmla="*/ 0 h 214441"/>
              <a:gd name="connsiteX1" fmla="*/ 2698045 w 3162771"/>
              <a:gd name="connsiteY1" fmla="*/ 214441 h 214441"/>
              <a:gd name="connsiteX2" fmla="*/ 451556 w 3162771"/>
              <a:gd name="connsiteY2" fmla="*/ 112890 h 214441"/>
              <a:gd name="connsiteX3" fmla="*/ 0 w 3162771"/>
              <a:gd name="connsiteY3" fmla="*/ 90311 h 214441"/>
              <a:gd name="connsiteX0" fmla="*/ 3127023 w 3162771"/>
              <a:gd name="connsiteY0" fmla="*/ 0 h 214441"/>
              <a:gd name="connsiteX1" fmla="*/ 2698045 w 3162771"/>
              <a:gd name="connsiteY1" fmla="*/ 214441 h 214441"/>
              <a:gd name="connsiteX2" fmla="*/ 451556 w 3162771"/>
              <a:gd name="connsiteY2" fmla="*/ 112890 h 214441"/>
              <a:gd name="connsiteX3" fmla="*/ 0 w 3162771"/>
              <a:gd name="connsiteY3" fmla="*/ 90311 h 214441"/>
              <a:gd name="connsiteX0" fmla="*/ 3127023 w 3162771"/>
              <a:gd name="connsiteY0" fmla="*/ 0 h 255742"/>
              <a:gd name="connsiteX1" fmla="*/ 2698045 w 3162771"/>
              <a:gd name="connsiteY1" fmla="*/ 214441 h 255742"/>
              <a:gd name="connsiteX2" fmla="*/ 451556 w 3162771"/>
              <a:gd name="connsiteY2" fmla="*/ 255742 h 255742"/>
              <a:gd name="connsiteX3" fmla="*/ 0 w 3162771"/>
              <a:gd name="connsiteY3" fmla="*/ 90311 h 255742"/>
              <a:gd name="connsiteX0" fmla="*/ 3127023 w 3162771"/>
              <a:gd name="connsiteY0" fmla="*/ 0 h 276430"/>
              <a:gd name="connsiteX1" fmla="*/ 2698045 w 3162771"/>
              <a:gd name="connsiteY1" fmla="*/ 214441 h 276430"/>
              <a:gd name="connsiteX2" fmla="*/ 451556 w 3162771"/>
              <a:gd name="connsiteY2" fmla="*/ 255742 h 276430"/>
              <a:gd name="connsiteX3" fmla="*/ 0 w 3162771"/>
              <a:gd name="connsiteY3" fmla="*/ 90311 h 276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771" h="276430">
                <a:moveTo>
                  <a:pt x="3127023" y="0"/>
                </a:moveTo>
                <a:cubicBezTo>
                  <a:pt x="3037653" y="44685"/>
                  <a:pt x="3162771" y="182456"/>
                  <a:pt x="2698045" y="214441"/>
                </a:cubicBezTo>
                <a:cubicBezTo>
                  <a:pt x="2252134" y="257065"/>
                  <a:pt x="901230" y="276430"/>
                  <a:pt x="451556" y="255742"/>
                </a:cubicBezTo>
                <a:cubicBezTo>
                  <a:pt x="1882" y="235054"/>
                  <a:pt x="150519" y="145455"/>
                  <a:pt x="0" y="90311"/>
                </a:cubicBezTo>
              </a:path>
            </a:pathLst>
          </a:custGeom>
          <a:ln w="38100"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/>
          </p:cNvSpPr>
          <p:nvPr/>
        </p:nvSpPr>
        <p:spPr bwMode="auto">
          <a:xfrm>
            <a:off x="288925" y="322263"/>
            <a:ext cx="856773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 dirty="0">
                <a:cs typeface="Times New Roman" pitchFamily="18" charset="0"/>
              </a:rPr>
              <a:t>ЭНТРОПИЯ</a:t>
            </a:r>
          </a:p>
          <a:p>
            <a:pPr algn="ctr">
              <a:defRPr/>
            </a:pPr>
            <a:endParaRPr lang="ru-RU" sz="1200" dirty="0"/>
          </a:p>
          <a:p>
            <a:pPr indent="450850" algn="just" eaLnBrk="0" hangingPunct="0"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По </a:t>
            </a:r>
            <a:r>
              <a:rPr lang="ru-RU" sz="2800" dirty="0" err="1" smtClean="0">
                <a:cs typeface="Times New Roman" pitchFamily="18" charset="0"/>
                <a:sym typeface="Symbol" pitchFamily="18" charset="2"/>
              </a:rPr>
              <a:t>з-ну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сохранения энергии система может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самопроизвольно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совершать работу только за счёт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собственной энергии,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т.е.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U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800" b="1" dirty="0">
                <a:cs typeface="Times New Roman" pitchFamily="18" charset="0"/>
              </a:rPr>
              <a:t> 0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800" dirty="0">
                <a:cs typeface="Times New Roman" pitchFamily="18" charset="0"/>
              </a:rPr>
              <a:t> </a:t>
            </a:r>
            <a:endParaRPr lang="ru-RU" sz="2800" dirty="0" smtClean="0">
              <a:cs typeface="Times New Roman" pitchFamily="18" charset="0"/>
            </a:endParaRPr>
          </a:p>
          <a:p>
            <a:pPr indent="450850" algn="just" eaLnBrk="0" hangingPunct="0"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У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хим.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р-ций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это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выражается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в виде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экзотермического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эффекта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Н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800" b="1" dirty="0">
                <a:cs typeface="Times New Roman" pitchFamily="18" charset="0"/>
              </a:rPr>
              <a:t> 0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Этот фактор является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одной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из движущих сил хим.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р-ции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 называется </a:t>
            </a:r>
            <a:r>
              <a:rPr lang="ru-RU" sz="2800" b="1" u="sng" dirty="0">
                <a:cs typeface="Times New Roman" pitchFamily="18" charset="0"/>
                <a:sym typeface="Symbol" pitchFamily="18" charset="2"/>
              </a:rPr>
              <a:t>энергетическим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 smtClean="0">
                <a:cs typeface="Times New Roman" pitchFamily="18" charset="0"/>
                <a:sym typeface="Symbol" pitchFamily="18" charset="2"/>
              </a:rPr>
              <a:t> (</a:t>
            </a:r>
            <a:r>
              <a:rPr lang="ru-RU" sz="2800" b="1" u="sng" dirty="0" err="1" smtClean="0">
                <a:cs typeface="Times New Roman" pitchFamily="18" charset="0"/>
                <a:sym typeface="Symbol" pitchFamily="18" charset="2"/>
              </a:rPr>
              <a:t>энтальпийным</a:t>
            </a:r>
            <a:r>
              <a:rPr lang="ru-RU" sz="2800" b="1" u="sng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ru-RU" sz="2800" b="1" dirty="0" smtClean="0">
                <a:cs typeface="Times New Roman" pitchFamily="18" charset="0"/>
                <a:sym typeface="Symbol" pitchFamily="18" charset="2"/>
              </a:rPr>
              <a:t>.</a:t>
            </a:r>
          </a:p>
          <a:p>
            <a:pPr indent="450850" algn="just" eaLnBrk="0" hangingPunct="0">
              <a:defRPr/>
            </a:pP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Другой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движущей силой является структурный (энтропийный) фактор. Для поиска </a:t>
            </a: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критерия направления</a:t>
            </a:r>
            <a:r>
              <a:rPr lang="ru-RU" sz="2800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процессов в природе был сформулирован второй </a:t>
            </a:r>
            <a:r>
              <a:rPr lang="ru-RU" sz="2800" dirty="0" err="1" smtClean="0">
                <a:cs typeface="Times New Roman" pitchFamily="18" charset="0"/>
                <a:sym typeface="Symbol" pitchFamily="18" charset="2"/>
              </a:rPr>
              <a:t>з-н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ТД.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defRPr/>
            </a:pP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Имеется несколько его формулировок.</a:t>
            </a:r>
          </a:p>
          <a:p>
            <a:pPr algn="just" eaLnBrk="0" hangingPunct="0">
              <a:defRPr/>
            </a:pP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 – 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C33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Постулат </a:t>
            </a:r>
            <a:r>
              <a:rPr lang="ru-RU" sz="28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CC33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Клаузиуса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C33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lang="ru-RU" sz="28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теплота не переходит от холодного тела к горячему. 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ru-RU" sz="28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2 – </a:t>
            </a: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C33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Постулат Кельвина:</a:t>
            </a:r>
            <a:r>
              <a:rPr lang="ru-RU" sz="2800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вечного двигателя нет.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11" descr="Triple_expansion_engine_animation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286124"/>
            <a:ext cx="4249737" cy="325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олилиния 3"/>
          <p:cNvSpPr/>
          <p:nvPr/>
        </p:nvSpPr>
        <p:spPr>
          <a:xfrm>
            <a:off x="2143108" y="2857494"/>
            <a:ext cx="3440113" cy="1344527"/>
          </a:xfrm>
          <a:custGeom>
            <a:avLst/>
            <a:gdLst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371734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450756 h 1657395"/>
              <a:gd name="connsiteX80" fmla="*/ 604128 w 3440915"/>
              <a:gd name="connsiteY80" fmla="*/ 462045 h 1657395"/>
              <a:gd name="connsiteX81" fmla="*/ 536394 w 3440915"/>
              <a:gd name="connsiteY81" fmla="*/ 507201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276750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371734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450756 h 1657395"/>
              <a:gd name="connsiteX80" fmla="*/ 604128 w 3440915"/>
              <a:gd name="connsiteY80" fmla="*/ 462045 h 1657395"/>
              <a:gd name="connsiteX81" fmla="*/ 536394 w 3440915"/>
              <a:gd name="connsiteY81" fmla="*/ 507201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371734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450756 h 1657395"/>
              <a:gd name="connsiteX80" fmla="*/ 604128 w 3440915"/>
              <a:gd name="connsiteY80" fmla="*/ 462045 h 1657395"/>
              <a:gd name="connsiteX81" fmla="*/ 536394 w 3440915"/>
              <a:gd name="connsiteY81" fmla="*/ 507201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371734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450756 h 1657395"/>
              <a:gd name="connsiteX80" fmla="*/ 604128 w 3440915"/>
              <a:gd name="connsiteY80" fmla="*/ 46204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514586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450756 h 1657395"/>
              <a:gd name="connsiteX80" fmla="*/ 604128 w 3440915"/>
              <a:gd name="connsiteY80" fmla="*/ 46204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514586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593608 h 1657395"/>
              <a:gd name="connsiteX80" fmla="*/ 604128 w 3440915"/>
              <a:gd name="connsiteY80" fmla="*/ 46204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514586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428179 h 1657395"/>
              <a:gd name="connsiteX79" fmla="*/ 637994 w 3440915"/>
              <a:gd name="connsiteY79" fmla="*/ 593608 h 1657395"/>
              <a:gd name="connsiteX80" fmla="*/ 604128 w 3440915"/>
              <a:gd name="connsiteY80" fmla="*/ 67633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514586 h 1657395"/>
              <a:gd name="connsiteX76" fmla="*/ 739594 w 3440915"/>
              <a:gd name="connsiteY76" fmla="*/ 383023 h 1657395"/>
              <a:gd name="connsiteX77" fmla="*/ 705728 w 3440915"/>
              <a:gd name="connsiteY77" fmla="*/ 416890 h 1657395"/>
              <a:gd name="connsiteX78" fmla="*/ 671861 w 3440915"/>
              <a:gd name="connsiteY78" fmla="*/ 642469 h 1657395"/>
              <a:gd name="connsiteX79" fmla="*/ 637994 w 3440915"/>
              <a:gd name="connsiteY79" fmla="*/ 593608 h 1657395"/>
              <a:gd name="connsiteX80" fmla="*/ 604128 w 3440915"/>
              <a:gd name="connsiteY80" fmla="*/ 67633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514586 h 1657395"/>
              <a:gd name="connsiteX76" fmla="*/ 739594 w 3440915"/>
              <a:gd name="connsiteY76" fmla="*/ 383023 h 1657395"/>
              <a:gd name="connsiteX77" fmla="*/ 705728 w 3440915"/>
              <a:gd name="connsiteY77" fmla="*/ 631180 h 1657395"/>
              <a:gd name="connsiteX78" fmla="*/ 671861 w 3440915"/>
              <a:gd name="connsiteY78" fmla="*/ 642469 h 1657395"/>
              <a:gd name="connsiteX79" fmla="*/ 637994 w 3440915"/>
              <a:gd name="connsiteY79" fmla="*/ 593608 h 1657395"/>
              <a:gd name="connsiteX80" fmla="*/ 604128 w 3440915"/>
              <a:gd name="connsiteY80" fmla="*/ 67633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349156 h 1657395"/>
              <a:gd name="connsiteX75" fmla="*/ 773461 w 3440915"/>
              <a:gd name="connsiteY75" fmla="*/ 514586 h 1657395"/>
              <a:gd name="connsiteX76" fmla="*/ 739594 w 3440915"/>
              <a:gd name="connsiteY76" fmla="*/ 597313 h 1657395"/>
              <a:gd name="connsiteX77" fmla="*/ 705728 w 3440915"/>
              <a:gd name="connsiteY77" fmla="*/ 631180 h 1657395"/>
              <a:gd name="connsiteX78" fmla="*/ 671861 w 3440915"/>
              <a:gd name="connsiteY78" fmla="*/ 642469 h 1657395"/>
              <a:gd name="connsiteX79" fmla="*/ 637994 w 3440915"/>
              <a:gd name="connsiteY79" fmla="*/ 593608 h 1657395"/>
              <a:gd name="connsiteX80" fmla="*/ 604128 w 3440915"/>
              <a:gd name="connsiteY80" fmla="*/ 67633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841194 w 3440915"/>
              <a:gd name="connsiteY74" fmla="*/ 492008 h 1657395"/>
              <a:gd name="connsiteX75" fmla="*/ 773461 w 3440915"/>
              <a:gd name="connsiteY75" fmla="*/ 514586 h 1657395"/>
              <a:gd name="connsiteX76" fmla="*/ 739594 w 3440915"/>
              <a:gd name="connsiteY76" fmla="*/ 597313 h 1657395"/>
              <a:gd name="connsiteX77" fmla="*/ 705728 w 3440915"/>
              <a:gd name="connsiteY77" fmla="*/ 631180 h 1657395"/>
              <a:gd name="connsiteX78" fmla="*/ 671861 w 3440915"/>
              <a:gd name="connsiteY78" fmla="*/ 642469 h 1657395"/>
              <a:gd name="connsiteX79" fmla="*/ 637994 w 3440915"/>
              <a:gd name="connsiteY79" fmla="*/ 593608 h 1657395"/>
              <a:gd name="connsiteX80" fmla="*/ 604128 w 3440915"/>
              <a:gd name="connsiteY80" fmla="*/ 67633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908928 w 3440915"/>
              <a:gd name="connsiteY74" fmla="*/ 337867 h 1657395"/>
              <a:gd name="connsiteX75" fmla="*/ 841194 w 3440915"/>
              <a:gd name="connsiteY75" fmla="*/ 492008 h 1657395"/>
              <a:gd name="connsiteX76" fmla="*/ 773461 w 3440915"/>
              <a:gd name="connsiteY76" fmla="*/ 514586 h 1657395"/>
              <a:gd name="connsiteX77" fmla="*/ 739594 w 3440915"/>
              <a:gd name="connsiteY77" fmla="*/ 597313 h 1657395"/>
              <a:gd name="connsiteX78" fmla="*/ 705728 w 3440915"/>
              <a:gd name="connsiteY78" fmla="*/ 631180 h 1657395"/>
              <a:gd name="connsiteX79" fmla="*/ 671861 w 3440915"/>
              <a:gd name="connsiteY79" fmla="*/ 642469 h 1657395"/>
              <a:gd name="connsiteX80" fmla="*/ 637994 w 3440915"/>
              <a:gd name="connsiteY80" fmla="*/ 593608 h 1657395"/>
              <a:gd name="connsiteX81" fmla="*/ 604128 w 3440915"/>
              <a:gd name="connsiteY81" fmla="*/ 676335 h 1657395"/>
              <a:gd name="connsiteX82" fmla="*/ 536394 w 3440915"/>
              <a:gd name="connsiteY82" fmla="*/ 650053 h 1657395"/>
              <a:gd name="connsiteX83" fmla="*/ 468661 w 3440915"/>
              <a:gd name="connsiteY83" fmla="*/ 541067 h 1657395"/>
              <a:gd name="connsiteX84" fmla="*/ 400928 w 3440915"/>
              <a:gd name="connsiteY84" fmla="*/ 597512 h 1657395"/>
              <a:gd name="connsiteX85" fmla="*/ 333194 w 3440915"/>
              <a:gd name="connsiteY85" fmla="*/ 699112 h 1657395"/>
              <a:gd name="connsiteX86" fmla="*/ 310616 w 3440915"/>
              <a:gd name="connsiteY86" fmla="*/ 732979 h 1657395"/>
              <a:gd name="connsiteX87" fmla="*/ 419594 w 3440915"/>
              <a:gd name="connsiteY87" fmla="*/ 766845 h 1657395"/>
              <a:gd name="connsiteX88" fmla="*/ 242883 w 3440915"/>
              <a:gd name="connsiteY88" fmla="*/ 834579 h 1657395"/>
              <a:gd name="connsiteX89" fmla="*/ 220305 w 3440915"/>
              <a:gd name="connsiteY89" fmla="*/ 902312 h 1657395"/>
              <a:gd name="connsiteX90" fmla="*/ 186439 w 3440915"/>
              <a:gd name="connsiteY90" fmla="*/ 1003912 h 1657395"/>
              <a:gd name="connsiteX91" fmla="*/ 152572 w 3440915"/>
              <a:gd name="connsiteY91" fmla="*/ 1105512 h 1657395"/>
              <a:gd name="connsiteX92" fmla="*/ 141283 w 3440915"/>
              <a:gd name="connsiteY92" fmla="*/ 1139379 h 1657395"/>
              <a:gd name="connsiteX93" fmla="*/ 152572 w 3440915"/>
              <a:gd name="connsiteY93" fmla="*/ 1331290 h 1657395"/>
              <a:gd name="connsiteX94" fmla="*/ 231594 w 3440915"/>
              <a:gd name="connsiteY94" fmla="*/ 1432890 h 1657395"/>
              <a:gd name="connsiteX95" fmla="*/ 242883 w 3440915"/>
              <a:gd name="connsiteY95" fmla="*/ 1466756 h 1657395"/>
              <a:gd name="connsiteX96" fmla="*/ 254172 w 3440915"/>
              <a:gd name="connsiteY96" fmla="*/ 1511912 h 1657395"/>
              <a:gd name="connsiteX97" fmla="*/ 276750 w 3440915"/>
              <a:gd name="connsiteY97" fmla="*/ 1545779 h 1657395"/>
              <a:gd name="connsiteX98" fmla="*/ 197728 w 3440915"/>
              <a:gd name="connsiteY98" fmla="*/ 1624801 h 1657395"/>
              <a:gd name="connsiteX99" fmla="*/ 129994 w 3440915"/>
              <a:gd name="connsiteY99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954083 w 3440915"/>
              <a:gd name="connsiteY73" fmla="*/ 315290 h 1657395"/>
              <a:gd name="connsiteX74" fmla="*/ 908928 w 3440915"/>
              <a:gd name="connsiteY74" fmla="*/ 337867 h 1657395"/>
              <a:gd name="connsiteX75" fmla="*/ 841194 w 3440915"/>
              <a:gd name="connsiteY75" fmla="*/ 492008 h 1657395"/>
              <a:gd name="connsiteX76" fmla="*/ 773461 w 3440915"/>
              <a:gd name="connsiteY76" fmla="*/ 514586 h 1657395"/>
              <a:gd name="connsiteX77" fmla="*/ 739594 w 3440915"/>
              <a:gd name="connsiteY77" fmla="*/ 597313 h 1657395"/>
              <a:gd name="connsiteX78" fmla="*/ 705728 w 3440915"/>
              <a:gd name="connsiteY78" fmla="*/ 631180 h 1657395"/>
              <a:gd name="connsiteX79" fmla="*/ 671861 w 3440915"/>
              <a:gd name="connsiteY79" fmla="*/ 642469 h 1657395"/>
              <a:gd name="connsiteX80" fmla="*/ 637994 w 3440915"/>
              <a:gd name="connsiteY80" fmla="*/ 593608 h 1657395"/>
              <a:gd name="connsiteX81" fmla="*/ 604128 w 3440915"/>
              <a:gd name="connsiteY81" fmla="*/ 676335 h 1657395"/>
              <a:gd name="connsiteX82" fmla="*/ 536394 w 3440915"/>
              <a:gd name="connsiteY82" fmla="*/ 650053 h 1657395"/>
              <a:gd name="connsiteX83" fmla="*/ 468661 w 3440915"/>
              <a:gd name="connsiteY83" fmla="*/ 541067 h 1657395"/>
              <a:gd name="connsiteX84" fmla="*/ 400928 w 3440915"/>
              <a:gd name="connsiteY84" fmla="*/ 597512 h 1657395"/>
              <a:gd name="connsiteX85" fmla="*/ 333194 w 3440915"/>
              <a:gd name="connsiteY85" fmla="*/ 699112 h 1657395"/>
              <a:gd name="connsiteX86" fmla="*/ 310616 w 3440915"/>
              <a:gd name="connsiteY86" fmla="*/ 732979 h 1657395"/>
              <a:gd name="connsiteX87" fmla="*/ 419594 w 3440915"/>
              <a:gd name="connsiteY87" fmla="*/ 766845 h 1657395"/>
              <a:gd name="connsiteX88" fmla="*/ 242883 w 3440915"/>
              <a:gd name="connsiteY88" fmla="*/ 834579 h 1657395"/>
              <a:gd name="connsiteX89" fmla="*/ 220305 w 3440915"/>
              <a:gd name="connsiteY89" fmla="*/ 902312 h 1657395"/>
              <a:gd name="connsiteX90" fmla="*/ 186439 w 3440915"/>
              <a:gd name="connsiteY90" fmla="*/ 1003912 h 1657395"/>
              <a:gd name="connsiteX91" fmla="*/ 152572 w 3440915"/>
              <a:gd name="connsiteY91" fmla="*/ 1105512 h 1657395"/>
              <a:gd name="connsiteX92" fmla="*/ 141283 w 3440915"/>
              <a:gd name="connsiteY92" fmla="*/ 1139379 h 1657395"/>
              <a:gd name="connsiteX93" fmla="*/ 152572 w 3440915"/>
              <a:gd name="connsiteY93" fmla="*/ 1331290 h 1657395"/>
              <a:gd name="connsiteX94" fmla="*/ 231594 w 3440915"/>
              <a:gd name="connsiteY94" fmla="*/ 1432890 h 1657395"/>
              <a:gd name="connsiteX95" fmla="*/ 242883 w 3440915"/>
              <a:gd name="connsiteY95" fmla="*/ 1466756 h 1657395"/>
              <a:gd name="connsiteX96" fmla="*/ 254172 w 3440915"/>
              <a:gd name="connsiteY96" fmla="*/ 1511912 h 1657395"/>
              <a:gd name="connsiteX97" fmla="*/ 276750 w 3440915"/>
              <a:gd name="connsiteY97" fmla="*/ 1545779 h 1657395"/>
              <a:gd name="connsiteX98" fmla="*/ 197728 w 3440915"/>
              <a:gd name="connsiteY98" fmla="*/ 1624801 h 1657395"/>
              <a:gd name="connsiteX99" fmla="*/ 129994 w 3440915"/>
              <a:gd name="connsiteY99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33786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33786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33786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292712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33786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89550 w 3440915"/>
              <a:gd name="connsiteY71" fmla="*/ 281423 h 1657395"/>
              <a:gd name="connsiteX72" fmla="*/ 1021816 w 3440915"/>
              <a:gd name="connsiteY72" fmla="*/ 435564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33786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232394 w 3440915"/>
              <a:gd name="connsiteY71" fmla="*/ 495713 h 1657395"/>
              <a:gd name="connsiteX72" fmla="*/ 1021816 w 3440915"/>
              <a:gd name="connsiteY72" fmla="*/ 435564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33786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232394 w 3440915"/>
              <a:gd name="connsiteY71" fmla="*/ 495713 h 1657395"/>
              <a:gd name="connsiteX72" fmla="*/ 1021816 w 3440915"/>
              <a:gd name="connsiteY72" fmla="*/ 435564 h 1657395"/>
              <a:gd name="connsiteX73" fmla="*/ 1021816 w 3440915"/>
              <a:gd name="connsiteY73" fmla="*/ 589729 h 1657395"/>
              <a:gd name="connsiteX74" fmla="*/ 954083 w 3440915"/>
              <a:gd name="connsiteY74" fmla="*/ 315290 h 1657395"/>
              <a:gd name="connsiteX75" fmla="*/ 908928 w 3440915"/>
              <a:gd name="connsiteY75" fmla="*/ 55215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232394 w 3440915"/>
              <a:gd name="connsiteY71" fmla="*/ 495713 h 1657395"/>
              <a:gd name="connsiteX72" fmla="*/ 1021816 w 3440915"/>
              <a:gd name="connsiteY72" fmla="*/ 435564 h 1657395"/>
              <a:gd name="connsiteX73" fmla="*/ 1021816 w 3440915"/>
              <a:gd name="connsiteY73" fmla="*/ 589729 h 1657395"/>
              <a:gd name="connsiteX74" fmla="*/ 954083 w 3440915"/>
              <a:gd name="connsiteY74" fmla="*/ 529580 h 1657395"/>
              <a:gd name="connsiteX75" fmla="*/ 908928 w 3440915"/>
              <a:gd name="connsiteY75" fmla="*/ 552157 h 1657395"/>
              <a:gd name="connsiteX76" fmla="*/ 841194 w 3440915"/>
              <a:gd name="connsiteY76" fmla="*/ 492008 h 1657395"/>
              <a:gd name="connsiteX77" fmla="*/ 773461 w 3440915"/>
              <a:gd name="connsiteY77" fmla="*/ 514586 h 1657395"/>
              <a:gd name="connsiteX78" fmla="*/ 739594 w 3440915"/>
              <a:gd name="connsiteY78" fmla="*/ 597313 h 1657395"/>
              <a:gd name="connsiteX79" fmla="*/ 705728 w 3440915"/>
              <a:gd name="connsiteY79" fmla="*/ 631180 h 1657395"/>
              <a:gd name="connsiteX80" fmla="*/ 671861 w 3440915"/>
              <a:gd name="connsiteY80" fmla="*/ 642469 h 1657395"/>
              <a:gd name="connsiteX81" fmla="*/ 637994 w 3440915"/>
              <a:gd name="connsiteY81" fmla="*/ 593608 h 1657395"/>
              <a:gd name="connsiteX82" fmla="*/ 604128 w 3440915"/>
              <a:gd name="connsiteY82" fmla="*/ 676335 h 1657395"/>
              <a:gd name="connsiteX83" fmla="*/ 536394 w 3440915"/>
              <a:gd name="connsiteY83" fmla="*/ 650053 h 1657395"/>
              <a:gd name="connsiteX84" fmla="*/ 468661 w 3440915"/>
              <a:gd name="connsiteY84" fmla="*/ 541067 h 1657395"/>
              <a:gd name="connsiteX85" fmla="*/ 400928 w 3440915"/>
              <a:gd name="connsiteY85" fmla="*/ 597512 h 1657395"/>
              <a:gd name="connsiteX86" fmla="*/ 333194 w 3440915"/>
              <a:gd name="connsiteY86" fmla="*/ 699112 h 1657395"/>
              <a:gd name="connsiteX87" fmla="*/ 310616 w 3440915"/>
              <a:gd name="connsiteY87" fmla="*/ 732979 h 1657395"/>
              <a:gd name="connsiteX88" fmla="*/ 419594 w 3440915"/>
              <a:gd name="connsiteY88" fmla="*/ 766845 h 1657395"/>
              <a:gd name="connsiteX89" fmla="*/ 242883 w 3440915"/>
              <a:gd name="connsiteY89" fmla="*/ 834579 h 1657395"/>
              <a:gd name="connsiteX90" fmla="*/ 220305 w 3440915"/>
              <a:gd name="connsiteY90" fmla="*/ 902312 h 1657395"/>
              <a:gd name="connsiteX91" fmla="*/ 186439 w 3440915"/>
              <a:gd name="connsiteY91" fmla="*/ 1003912 h 1657395"/>
              <a:gd name="connsiteX92" fmla="*/ 152572 w 3440915"/>
              <a:gd name="connsiteY92" fmla="*/ 1105512 h 1657395"/>
              <a:gd name="connsiteX93" fmla="*/ 141283 w 3440915"/>
              <a:gd name="connsiteY93" fmla="*/ 1139379 h 1657395"/>
              <a:gd name="connsiteX94" fmla="*/ 152572 w 3440915"/>
              <a:gd name="connsiteY94" fmla="*/ 1331290 h 1657395"/>
              <a:gd name="connsiteX95" fmla="*/ 231594 w 3440915"/>
              <a:gd name="connsiteY95" fmla="*/ 1432890 h 1657395"/>
              <a:gd name="connsiteX96" fmla="*/ 242883 w 3440915"/>
              <a:gd name="connsiteY96" fmla="*/ 1466756 h 1657395"/>
              <a:gd name="connsiteX97" fmla="*/ 254172 w 3440915"/>
              <a:gd name="connsiteY97" fmla="*/ 1511912 h 1657395"/>
              <a:gd name="connsiteX98" fmla="*/ 276750 w 3440915"/>
              <a:gd name="connsiteY98" fmla="*/ 1545779 h 1657395"/>
              <a:gd name="connsiteX99" fmla="*/ 197728 w 3440915"/>
              <a:gd name="connsiteY99" fmla="*/ 1624801 h 1657395"/>
              <a:gd name="connsiteX100" fmla="*/ 129994 w 3440915"/>
              <a:gd name="connsiteY10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232394 w 3440915"/>
              <a:gd name="connsiteY71" fmla="*/ 495713 h 1657395"/>
              <a:gd name="connsiteX72" fmla="*/ 1021816 w 3440915"/>
              <a:gd name="connsiteY72" fmla="*/ 435564 h 1657395"/>
              <a:gd name="connsiteX73" fmla="*/ 954083 w 3440915"/>
              <a:gd name="connsiteY73" fmla="*/ 529580 h 1657395"/>
              <a:gd name="connsiteX74" fmla="*/ 908928 w 3440915"/>
              <a:gd name="connsiteY74" fmla="*/ 552157 h 1657395"/>
              <a:gd name="connsiteX75" fmla="*/ 841194 w 3440915"/>
              <a:gd name="connsiteY75" fmla="*/ 492008 h 1657395"/>
              <a:gd name="connsiteX76" fmla="*/ 773461 w 3440915"/>
              <a:gd name="connsiteY76" fmla="*/ 514586 h 1657395"/>
              <a:gd name="connsiteX77" fmla="*/ 739594 w 3440915"/>
              <a:gd name="connsiteY77" fmla="*/ 597313 h 1657395"/>
              <a:gd name="connsiteX78" fmla="*/ 705728 w 3440915"/>
              <a:gd name="connsiteY78" fmla="*/ 631180 h 1657395"/>
              <a:gd name="connsiteX79" fmla="*/ 671861 w 3440915"/>
              <a:gd name="connsiteY79" fmla="*/ 642469 h 1657395"/>
              <a:gd name="connsiteX80" fmla="*/ 637994 w 3440915"/>
              <a:gd name="connsiteY80" fmla="*/ 593608 h 1657395"/>
              <a:gd name="connsiteX81" fmla="*/ 604128 w 3440915"/>
              <a:gd name="connsiteY81" fmla="*/ 676335 h 1657395"/>
              <a:gd name="connsiteX82" fmla="*/ 536394 w 3440915"/>
              <a:gd name="connsiteY82" fmla="*/ 650053 h 1657395"/>
              <a:gd name="connsiteX83" fmla="*/ 468661 w 3440915"/>
              <a:gd name="connsiteY83" fmla="*/ 541067 h 1657395"/>
              <a:gd name="connsiteX84" fmla="*/ 400928 w 3440915"/>
              <a:gd name="connsiteY84" fmla="*/ 597512 h 1657395"/>
              <a:gd name="connsiteX85" fmla="*/ 333194 w 3440915"/>
              <a:gd name="connsiteY85" fmla="*/ 699112 h 1657395"/>
              <a:gd name="connsiteX86" fmla="*/ 310616 w 3440915"/>
              <a:gd name="connsiteY86" fmla="*/ 732979 h 1657395"/>
              <a:gd name="connsiteX87" fmla="*/ 419594 w 3440915"/>
              <a:gd name="connsiteY87" fmla="*/ 766845 h 1657395"/>
              <a:gd name="connsiteX88" fmla="*/ 242883 w 3440915"/>
              <a:gd name="connsiteY88" fmla="*/ 834579 h 1657395"/>
              <a:gd name="connsiteX89" fmla="*/ 220305 w 3440915"/>
              <a:gd name="connsiteY89" fmla="*/ 902312 h 1657395"/>
              <a:gd name="connsiteX90" fmla="*/ 186439 w 3440915"/>
              <a:gd name="connsiteY90" fmla="*/ 1003912 h 1657395"/>
              <a:gd name="connsiteX91" fmla="*/ 152572 w 3440915"/>
              <a:gd name="connsiteY91" fmla="*/ 1105512 h 1657395"/>
              <a:gd name="connsiteX92" fmla="*/ 141283 w 3440915"/>
              <a:gd name="connsiteY92" fmla="*/ 1139379 h 1657395"/>
              <a:gd name="connsiteX93" fmla="*/ 152572 w 3440915"/>
              <a:gd name="connsiteY93" fmla="*/ 1331290 h 1657395"/>
              <a:gd name="connsiteX94" fmla="*/ 231594 w 3440915"/>
              <a:gd name="connsiteY94" fmla="*/ 1432890 h 1657395"/>
              <a:gd name="connsiteX95" fmla="*/ 242883 w 3440915"/>
              <a:gd name="connsiteY95" fmla="*/ 1466756 h 1657395"/>
              <a:gd name="connsiteX96" fmla="*/ 254172 w 3440915"/>
              <a:gd name="connsiteY96" fmla="*/ 1511912 h 1657395"/>
              <a:gd name="connsiteX97" fmla="*/ 276750 w 3440915"/>
              <a:gd name="connsiteY97" fmla="*/ 1545779 h 1657395"/>
              <a:gd name="connsiteX98" fmla="*/ 197728 w 3440915"/>
              <a:gd name="connsiteY98" fmla="*/ 1624801 h 1657395"/>
              <a:gd name="connsiteX99" fmla="*/ 129994 w 3440915"/>
              <a:gd name="connsiteY99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232394 w 3440915"/>
              <a:gd name="connsiteY71" fmla="*/ 495713 h 1657395"/>
              <a:gd name="connsiteX72" fmla="*/ 1021816 w 3440915"/>
              <a:gd name="connsiteY72" fmla="*/ 435564 h 1657395"/>
              <a:gd name="connsiteX73" fmla="*/ 954083 w 3440915"/>
              <a:gd name="connsiteY73" fmla="*/ 529580 h 1657395"/>
              <a:gd name="connsiteX74" fmla="*/ 841194 w 3440915"/>
              <a:gd name="connsiteY74" fmla="*/ 492008 h 1657395"/>
              <a:gd name="connsiteX75" fmla="*/ 773461 w 3440915"/>
              <a:gd name="connsiteY75" fmla="*/ 514586 h 1657395"/>
              <a:gd name="connsiteX76" fmla="*/ 739594 w 3440915"/>
              <a:gd name="connsiteY76" fmla="*/ 597313 h 1657395"/>
              <a:gd name="connsiteX77" fmla="*/ 705728 w 3440915"/>
              <a:gd name="connsiteY77" fmla="*/ 631180 h 1657395"/>
              <a:gd name="connsiteX78" fmla="*/ 671861 w 3440915"/>
              <a:gd name="connsiteY78" fmla="*/ 642469 h 1657395"/>
              <a:gd name="connsiteX79" fmla="*/ 637994 w 3440915"/>
              <a:gd name="connsiteY79" fmla="*/ 593608 h 1657395"/>
              <a:gd name="connsiteX80" fmla="*/ 604128 w 3440915"/>
              <a:gd name="connsiteY80" fmla="*/ 676335 h 1657395"/>
              <a:gd name="connsiteX81" fmla="*/ 536394 w 3440915"/>
              <a:gd name="connsiteY81" fmla="*/ 650053 h 1657395"/>
              <a:gd name="connsiteX82" fmla="*/ 468661 w 3440915"/>
              <a:gd name="connsiteY82" fmla="*/ 541067 h 1657395"/>
              <a:gd name="connsiteX83" fmla="*/ 400928 w 3440915"/>
              <a:gd name="connsiteY83" fmla="*/ 597512 h 1657395"/>
              <a:gd name="connsiteX84" fmla="*/ 333194 w 3440915"/>
              <a:gd name="connsiteY84" fmla="*/ 699112 h 1657395"/>
              <a:gd name="connsiteX85" fmla="*/ 310616 w 3440915"/>
              <a:gd name="connsiteY85" fmla="*/ 732979 h 1657395"/>
              <a:gd name="connsiteX86" fmla="*/ 419594 w 3440915"/>
              <a:gd name="connsiteY86" fmla="*/ 766845 h 1657395"/>
              <a:gd name="connsiteX87" fmla="*/ 242883 w 3440915"/>
              <a:gd name="connsiteY87" fmla="*/ 834579 h 1657395"/>
              <a:gd name="connsiteX88" fmla="*/ 220305 w 3440915"/>
              <a:gd name="connsiteY88" fmla="*/ 902312 h 1657395"/>
              <a:gd name="connsiteX89" fmla="*/ 186439 w 3440915"/>
              <a:gd name="connsiteY89" fmla="*/ 1003912 h 1657395"/>
              <a:gd name="connsiteX90" fmla="*/ 152572 w 3440915"/>
              <a:gd name="connsiteY90" fmla="*/ 1105512 h 1657395"/>
              <a:gd name="connsiteX91" fmla="*/ 141283 w 3440915"/>
              <a:gd name="connsiteY91" fmla="*/ 1139379 h 1657395"/>
              <a:gd name="connsiteX92" fmla="*/ 152572 w 3440915"/>
              <a:gd name="connsiteY92" fmla="*/ 1331290 h 1657395"/>
              <a:gd name="connsiteX93" fmla="*/ 231594 w 3440915"/>
              <a:gd name="connsiteY93" fmla="*/ 1432890 h 1657395"/>
              <a:gd name="connsiteX94" fmla="*/ 242883 w 3440915"/>
              <a:gd name="connsiteY94" fmla="*/ 1466756 h 1657395"/>
              <a:gd name="connsiteX95" fmla="*/ 254172 w 3440915"/>
              <a:gd name="connsiteY95" fmla="*/ 1511912 h 1657395"/>
              <a:gd name="connsiteX96" fmla="*/ 276750 w 3440915"/>
              <a:gd name="connsiteY96" fmla="*/ 1545779 h 1657395"/>
              <a:gd name="connsiteX97" fmla="*/ 197728 w 3440915"/>
              <a:gd name="connsiteY97" fmla="*/ 1624801 h 1657395"/>
              <a:gd name="connsiteX98" fmla="*/ 129994 w 3440915"/>
              <a:gd name="connsiteY9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232394 w 3440915"/>
              <a:gd name="connsiteY71" fmla="*/ 495713 h 1657395"/>
              <a:gd name="connsiteX72" fmla="*/ 1021816 w 3440915"/>
              <a:gd name="connsiteY72" fmla="*/ 435564 h 1657395"/>
              <a:gd name="connsiteX73" fmla="*/ 841194 w 3440915"/>
              <a:gd name="connsiteY73" fmla="*/ 492008 h 1657395"/>
              <a:gd name="connsiteX74" fmla="*/ 773461 w 3440915"/>
              <a:gd name="connsiteY74" fmla="*/ 514586 h 1657395"/>
              <a:gd name="connsiteX75" fmla="*/ 739594 w 3440915"/>
              <a:gd name="connsiteY75" fmla="*/ 597313 h 1657395"/>
              <a:gd name="connsiteX76" fmla="*/ 705728 w 3440915"/>
              <a:gd name="connsiteY76" fmla="*/ 631180 h 1657395"/>
              <a:gd name="connsiteX77" fmla="*/ 671861 w 3440915"/>
              <a:gd name="connsiteY77" fmla="*/ 642469 h 1657395"/>
              <a:gd name="connsiteX78" fmla="*/ 637994 w 3440915"/>
              <a:gd name="connsiteY78" fmla="*/ 593608 h 1657395"/>
              <a:gd name="connsiteX79" fmla="*/ 604128 w 3440915"/>
              <a:gd name="connsiteY79" fmla="*/ 676335 h 1657395"/>
              <a:gd name="connsiteX80" fmla="*/ 536394 w 3440915"/>
              <a:gd name="connsiteY80" fmla="*/ 650053 h 1657395"/>
              <a:gd name="connsiteX81" fmla="*/ 468661 w 3440915"/>
              <a:gd name="connsiteY81" fmla="*/ 541067 h 1657395"/>
              <a:gd name="connsiteX82" fmla="*/ 400928 w 3440915"/>
              <a:gd name="connsiteY82" fmla="*/ 597512 h 1657395"/>
              <a:gd name="connsiteX83" fmla="*/ 333194 w 3440915"/>
              <a:gd name="connsiteY83" fmla="*/ 699112 h 1657395"/>
              <a:gd name="connsiteX84" fmla="*/ 310616 w 3440915"/>
              <a:gd name="connsiteY84" fmla="*/ 732979 h 1657395"/>
              <a:gd name="connsiteX85" fmla="*/ 419594 w 3440915"/>
              <a:gd name="connsiteY85" fmla="*/ 766845 h 1657395"/>
              <a:gd name="connsiteX86" fmla="*/ 242883 w 3440915"/>
              <a:gd name="connsiteY86" fmla="*/ 834579 h 1657395"/>
              <a:gd name="connsiteX87" fmla="*/ 220305 w 3440915"/>
              <a:gd name="connsiteY87" fmla="*/ 902312 h 1657395"/>
              <a:gd name="connsiteX88" fmla="*/ 186439 w 3440915"/>
              <a:gd name="connsiteY88" fmla="*/ 1003912 h 1657395"/>
              <a:gd name="connsiteX89" fmla="*/ 152572 w 3440915"/>
              <a:gd name="connsiteY89" fmla="*/ 1105512 h 1657395"/>
              <a:gd name="connsiteX90" fmla="*/ 141283 w 3440915"/>
              <a:gd name="connsiteY90" fmla="*/ 1139379 h 1657395"/>
              <a:gd name="connsiteX91" fmla="*/ 152572 w 3440915"/>
              <a:gd name="connsiteY91" fmla="*/ 1331290 h 1657395"/>
              <a:gd name="connsiteX92" fmla="*/ 231594 w 3440915"/>
              <a:gd name="connsiteY92" fmla="*/ 1432890 h 1657395"/>
              <a:gd name="connsiteX93" fmla="*/ 242883 w 3440915"/>
              <a:gd name="connsiteY93" fmla="*/ 1466756 h 1657395"/>
              <a:gd name="connsiteX94" fmla="*/ 254172 w 3440915"/>
              <a:gd name="connsiteY94" fmla="*/ 1511912 h 1657395"/>
              <a:gd name="connsiteX95" fmla="*/ 276750 w 3440915"/>
              <a:gd name="connsiteY95" fmla="*/ 1545779 h 1657395"/>
              <a:gd name="connsiteX96" fmla="*/ 197728 w 3440915"/>
              <a:gd name="connsiteY96" fmla="*/ 1624801 h 1657395"/>
              <a:gd name="connsiteX97" fmla="*/ 129994 w 3440915"/>
              <a:gd name="connsiteY97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468661 w 3440915"/>
              <a:gd name="connsiteY80" fmla="*/ 541067 h 1657395"/>
              <a:gd name="connsiteX81" fmla="*/ 400928 w 3440915"/>
              <a:gd name="connsiteY81" fmla="*/ 597512 h 1657395"/>
              <a:gd name="connsiteX82" fmla="*/ 333194 w 3440915"/>
              <a:gd name="connsiteY82" fmla="*/ 699112 h 1657395"/>
              <a:gd name="connsiteX83" fmla="*/ 310616 w 3440915"/>
              <a:gd name="connsiteY83" fmla="*/ 732979 h 1657395"/>
              <a:gd name="connsiteX84" fmla="*/ 419594 w 3440915"/>
              <a:gd name="connsiteY84" fmla="*/ 766845 h 1657395"/>
              <a:gd name="connsiteX85" fmla="*/ 242883 w 3440915"/>
              <a:gd name="connsiteY85" fmla="*/ 834579 h 1657395"/>
              <a:gd name="connsiteX86" fmla="*/ 220305 w 3440915"/>
              <a:gd name="connsiteY86" fmla="*/ 902312 h 1657395"/>
              <a:gd name="connsiteX87" fmla="*/ 186439 w 3440915"/>
              <a:gd name="connsiteY87" fmla="*/ 1003912 h 1657395"/>
              <a:gd name="connsiteX88" fmla="*/ 152572 w 3440915"/>
              <a:gd name="connsiteY88" fmla="*/ 1105512 h 1657395"/>
              <a:gd name="connsiteX89" fmla="*/ 141283 w 3440915"/>
              <a:gd name="connsiteY89" fmla="*/ 1139379 h 1657395"/>
              <a:gd name="connsiteX90" fmla="*/ 152572 w 3440915"/>
              <a:gd name="connsiteY90" fmla="*/ 1331290 h 1657395"/>
              <a:gd name="connsiteX91" fmla="*/ 231594 w 3440915"/>
              <a:gd name="connsiteY91" fmla="*/ 1432890 h 1657395"/>
              <a:gd name="connsiteX92" fmla="*/ 242883 w 3440915"/>
              <a:gd name="connsiteY92" fmla="*/ 1466756 h 1657395"/>
              <a:gd name="connsiteX93" fmla="*/ 254172 w 3440915"/>
              <a:gd name="connsiteY93" fmla="*/ 1511912 h 1657395"/>
              <a:gd name="connsiteX94" fmla="*/ 276750 w 3440915"/>
              <a:gd name="connsiteY94" fmla="*/ 1545779 h 1657395"/>
              <a:gd name="connsiteX95" fmla="*/ 197728 w 3440915"/>
              <a:gd name="connsiteY95" fmla="*/ 1624801 h 1657395"/>
              <a:gd name="connsiteX96" fmla="*/ 129994 w 3440915"/>
              <a:gd name="connsiteY96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468661 w 3440915"/>
              <a:gd name="connsiteY80" fmla="*/ 541067 h 1657395"/>
              <a:gd name="connsiteX81" fmla="*/ 333194 w 3440915"/>
              <a:gd name="connsiteY81" fmla="*/ 699112 h 1657395"/>
              <a:gd name="connsiteX82" fmla="*/ 310616 w 3440915"/>
              <a:gd name="connsiteY82" fmla="*/ 732979 h 1657395"/>
              <a:gd name="connsiteX83" fmla="*/ 419594 w 3440915"/>
              <a:gd name="connsiteY83" fmla="*/ 766845 h 1657395"/>
              <a:gd name="connsiteX84" fmla="*/ 242883 w 3440915"/>
              <a:gd name="connsiteY84" fmla="*/ 834579 h 1657395"/>
              <a:gd name="connsiteX85" fmla="*/ 220305 w 3440915"/>
              <a:gd name="connsiteY85" fmla="*/ 902312 h 1657395"/>
              <a:gd name="connsiteX86" fmla="*/ 186439 w 3440915"/>
              <a:gd name="connsiteY86" fmla="*/ 1003912 h 1657395"/>
              <a:gd name="connsiteX87" fmla="*/ 152572 w 3440915"/>
              <a:gd name="connsiteY87" fmla="*/ 1105512 h 1657395"/>
              <a:gd name="connsiteX88" fmla="*/ 141283 w 3440915"/>
              <a:gd name="connsiteY88" fmla="*/ 1139379 h 1657395"/>
              <a:gd name="connsiteX89" fmla="*/ 152572 w 3440915"/>
              <a:gd name="connsiteY89" fmla="*/ 1331290 h 1657395"/>
              <a:gd name="connsiteX90" fmla="*/ 231594 w 3440915"/>
              <a:gd name="connsiteY90" fmla="*/ 1432890 h 1657395"/>
              <a:gd name="connsiteX91" fmla="*/ 242883 w 3440915"/>
              <a:gd name="connsiteY91" fmla="*/ 1466756 h 1657395"/>
              <a:gd name="connsiteX92" fmla="*/ 254172 w 3440915"/>
              <a:gd name="connsiteY92" fmla="*/ 1511912 h 1657395"/>
              <a:gd name="connsiteX93" fmla="*/ 276750 w 3440915"/>
              <a:gd name="connsiteY93" fmla="*/ 1545779 h 1657395"/>
              <a:gd name="connsiteX94" fmla="*/ 197728 w 3440915"/>
              <a:gd name="connsiteY94" fmla="*/ 1624801 h 1657395"/>
              <a:gd name="connsiteX95" fmla="*/ 129994 w 3440915"/>
              <a:gd name="connsiteY95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333194 w 3440915"/>
              <a:gd name="connsiteY80" fmla="*/ 699112 h 1657395"/>
              <a:gd name="connsiteX81" fmla="*/ 310616 w 3440915"/>
              <a:gd name="connsiteY81" fmla="*/ 732979 h 1657395"/>
              <a:gd name="connsiteX82" fmla="*/ 419594 w 3440915"/>
              <a:gd name="connsiteY82" fmla="*/ 766845 h 1657395"/>
              <a:gd name="connsiteX83" fmla="*/ 242883 w 3440915"/>
              <a:gd name="connsiteY83" fmla="*/ 834579 h 1657395"/>
              <a:gd name="connsiteX84" fmla="*/ 220305 w 3440915"/>
              <a:gd name="connsiteY84" fmla="*/ 902312 h 1657395"/>
              <a:gd name="connsiteX85" fmla="*/ 186439 w 3440915"/>
              <a:gd name="connsiteY85" fmla="*/ 1003912 h 1657395"/>
              <a:gd name="connsiteX86" fmla="*/ 152572 w 3440915"/>
              <a:gd name="connsiteY86" fmla="*/ 1105512 h 1657395"/>
              <a:gd name="connsiteX87" fmla="*/ 141283 w 3440915"/>
              <a:gd name="connsiteY87" fmla="*/ 1139379 h 1657395"/>
              <a:gd name="connsiteX88" fmla="*/ 152572 w 3440915"/>
              <a:gd name="connsiteY88" fmla="*/ 1331290 h 1657395"/>
              <a:gd name="connsiteX89" fmla="*/ 231594 w 3440915"/>
              <a:gd name="connsiteY89" fmla="*/ 1432890 h 1657395"/>
              <a:gd name="connsiteX90" fmla="*/ 242883 w 3440915"/>
              <a:gd name="connsiteY90" fmla="*/ 1466756 h 1657395"/>
              <a:gd name="connsiteX91" fmla="*/ 254172 w 3440915"/>
              <a:gd name="connsiteY91" fmla="*/ 1511912 h 1657395"/>
              <a:gd name="connsiteX92" fmla="*/ 276750 w 3440915"/>
              <a:gd name="connsiteY92" fmla="*/ 1545779 h 1657395"/>
              <a:gd name="connsiteX93" fmla="*/ 197728 w 3440915"/>
              <a:gd name="connsiteY93" fmla="*/ 1624801 h 1657395"/>
              <a:gd name="connsiteX94" fmla="*/ 129994 w 3440915"/>
              <a:gd name="connsiteY94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333194 w 3440915"/>
              <a:gd name="connsiteY80" fmla="*/ 699112 h 1657395"/>
              <a:gd name="connsiteX81" fmla="*/ 419594 w 3440915"/>
              <a:gd name="connsiteY81" fmla="*/ 766845 h 1657395"/>
              <a:gd name="connsiteX82" fmla="*/ 242883 w 3440915"/>
              <a:gd name="connsiteY82" fmla="*/ 834579 h 1657395"/>
              <a:gd name="connsiteX83" fmla="*/ 220305 w 3440915"/>
              <a:gd name="connsiteY83" fmla="*/ 902312 h 1657395"/>
              <a:gd name="connsiteX84" fmla="*/ 186439 w 3440915"/>
              <a:gd name="connsiteY84" fmla="*/ 1003912 h 1657395"/>
              <a:gd name="connsiteX85" fmla="*/ 152572 w 3440915"/>
              <a:gd name="connsiteY85" fmla="*/ 1105512 h 1657395"/>
              <a:gd name="connsiteX86" fmla="*/ 141283 w 3440915"/>
              <a:gd name="connsiteY86" fmla="*/ 1139379 h 1657395"/>
              <a:gd name="connsiteX87" fmla="*/ 152572 w 3440915"/>
              <a:gd name="connsiteY87" fmla="*/ 1331290 h 1657395"/>
              <a:gd name="connsiteX88" fmla="*/ 231594 w 3440915"/>
              <a:gd name="connsiteY88" fmla="*/ 1432890 h 1657395"/>
              <a:gd name="connsiteX89" fmla="*/ 242883 w 3440915"/>
              <a:gd name="connsiteY89" fmla="*/ 1466756 h 1657395"/>
              <a:gd name="connsiteX90" fmla="*/ 254172 w 3440915"/>
              <a:gd name="connsiteY90" fmla="*/ 1511912 h 1657395"/>
              <a:gd name="connsiteX91" fmla="*/ 276750 w 3440915"/>
              <a:gd name="connsiteY91" fmla="*/ 1545779 h 1657395"/>
              <a:gd name="connsiteX92" fmla="*/ 197728 w 3440915"/>
              <a:gd name="connsiteY92" fmla="*/ 1624801 h 1657395"/>
              <a:gd name="connsiteX93" fmla="*/ 129994 w 3440915"/>
              <a:gd name="connsiteY93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419594 w 3440915"/>
              <a:gd name="connsiteY80" fmla="*/ 766845 h 1657395"/>
              <a:gd name="connsiteX81" fmla="*/ 242883 w 3440915"/>
              <a:gd name="connsiteY81" fmla="*/ 834579 h 1657395"/>
              <a:gd name="connsiteX82" fmla="*/ 220305 w 3440915"/>
              <a:gd name="connsiteY82" fmla="*/ 902312 h 1657395"/>
              <a:gd name="connsiteX83" fmla="*/ 186439 w 3440915"/>
              <a:gd name="connsiteY83" fmla="*/ 1003912 h 1657395"/>
              <a:gd name="connsiteX84" fmla="*/ 152572 w 3440915"/>
              <a:gd name="connsiteY84" fmla="*/ 1105512 h 1657395"/>
              <a:gd name="connsiteX85" fmla="*/ 141283 w 3440915"/>
              <a:gd name="connsiteY85" fmla="*/ 1139379 h 1657395"/>
              <a:gd name="connsiteX86" fmla="*/ 152572 w 3440915"/>
              <a:gd name="connsiteY86" fmla="*/ 1331290 h 1657395"/>
              <a:gd name="connsiteX87" fmla="*/ 231594 w 3440915"/>
              <a:gd name="connsiteY87" fmla="*/ 1432890 h 1657395"/>
              <a:gd name="connsiteX88" fmla="*/ 242883 w 3440915"/>
              <a:gd name="connsiteY88" fmla="*/ 1466756 h 1657395"/>
              <a:gd name="connsiteX89" fmla="*/ 254172 w 3440915"/>
              <a:gd name="connsiteY89" fmla="*/ 1511912 h 1657395"/>
              <a:gd name="connsiteX90" fmla="*/ 276750 w 3440915"/>
              <a:gd name="connsiteY90" fmla="*/ 1545779 h 1657395"/>
              <a:gd name="connsiteX91" fmla="*/ 197728 w 3440915"/>
              <a:gd name="connsiteY91" fmla="*/ 1624801 h 1657395"/>
              <a:gd name="connsiteX92" fmla="*/ 129994 w 3440915"/>
              <a:gd name="connsiteY92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419594 w 3440915"/>
              <a:gd name="connsiteY80" fmla="*/ 766845 h 1657395"/>
              <a:gd name="connsiteX81" fmla="*/ 242883 w 3440915"/>
              <a:gd name="connsiteY81" fmla="*/ 834579 h 1657395"/>
              <a:gd name="connsiteX82" fmla="*/ 186439 w 3440915"/>
              <a:gd name="connsiteY82" fmla="*/ 1003912 h 1657395"/>
              <a:gd name="connsiteX83" fmla="*/ 152572 w 3440915"/>
              <a:gd name="connsiteY83" fmla="*/ 1105512 h 1657395"/>
              <a:gd name="connsiteX84" fmla="*/ 141283 w 3440915"/>
              <a:gd name="connsiteY84" fmla="*/ 1139379 h 1657395"/>
              <a:gd name="connsiteX85" fmla="*/ 152572 w 3440915"/>
              <a:gd name="connsiteY85" fmla="*/ 1331290 h 1657395"/>
              <a:gd name="connsiteX86" fmla="*/ 231594 w 3440915"/>
              <a:gd name="connsiteY86" fmla="*/ 1432890 h 1657395"/>
              <a:gd name="connsiteX87" fmla="*/ 242883 w 3440915"/>
              <a:gd name="connsiteY87" fmla="*/ 1466756 h 1657395"/>
              <a:gd name="connsiteX88" fmla="*/ 254172 w 3440915"/>
              <a:gd name="connsiteY88" fmla="*/ 1511912 h 1657395"/>
              <a:gd name="connsiteX89" fmla="*/ 276750 w 3440915"/>
              <a:gd name="connsiteY89" fmla="*/ 1545779 h 1657395"/>
              <a:gd name="connsiteX90" fmla="*/ 197728 w 3440915"/>
              <a:gd name="connsiteY90" fmla="*/ 1624801 h 1657395"/>
              <a:gd name="connsiteX91" fmla="*/ 129994 w 3440915"/>
              <a:gd name="connsiteY91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419594 w 3440915"/>
              <a:gd name="connsiteY80" fmla="*/ 766845 h 1657395"/>
              <a:gd name="connsiteX81" fmla="*/ 186439 w 3440915"/>
              <a:gd name="connsiteY81" fmla="*/ 1003912 h 1657395"/>
              <a:gd name="connsiteX82" fmla="*/ 152572 w 3440915"/>
              <a:gd name="connsiteY82" fmla="*/ 1105512 h 1657395"/>
              <a:gd name="connsiteX83" fmla="*/ 141283 w 3440915"/>
              <a:gd name="connsiteY83" fmla="*/ 1139379 h 1657395"/>
              <a:gd name="connsiteX84" fmla="*/ 152572 w 3440915"/>
              <a:gd name="connsiteY84" fmla="*/ 1331290 h 1657395"/>
              <a:gd name="connsiteX85" fmla="*/ 231594 w 3440915"/>
              <a:gd name="connsiteY85" fmla="*/ 1432890 h 1657395"/>
              <a:gd name="connsiteX86" fmla="*/ 242883 w 3440915"/>
              <a:gd name="connsiteY86" fmla="*/ 1466756 h 1657395"/>
              <a:gd name="connsiteX87" fmla="*/ 254172 w 3440915"/>
              <a:gd name="connsiteY87" fmla="*/ 1511912 h 1657395"/>
              <a:gd name="connsiteX88" fmla="*/ 276750 w 3440915"/>
              <a:gd name="connsiteY88" fmla="*/ 1545779 h 1657395"/>
              <a:gd name="connsiteX89" fmla="*/ 197728 w 3440915"/>
              <a:gd name="connsiteY89" fmla="*/ 1624801 h 1657395"/>
              <a:gd name="connsiteX90" fmla="*/ 129994 w 3440915"/>
              <a:gd name="connsiteY90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705728 w 3440915"/>
              <a:gd name="connsiteY75" fmla="*/ 631180 h 1657395"/>
              <a:gd name="connsiteX76" fmla="*/ 671861 w 3440915"/>
              <a:gd name="connsiteY76" fmla="*/ 642469 h 1657395"/>
              <a:gd name="connsiteX77" fmla="*/ 637994 w 3440915"/>
              <a:gd name="connsiteY77" fmla="*/ 593608 h 1657395"/>
              <a:gd name="connsiteX78" fmla="*/ 604128 w 3440915"/>
              <a:gd name="connsiteY78" fmla="*/ 676335 h 1657395"/>
              <a:gd name="connsiteX79" fmla="*/ 536394 w 3440915"/>
              <a:gd name="connsiteY79" fmla="*/ 650053 h 1657395"/>
              <a:gd name="connsiteX80" fmla="*/ 419594 w 3440915"/>
              <a:gd name="connsiteY80" fmla="*/ 766845 h 1657395"/>
              <a:gd name="connsiteX81" fmla="*/ 186439 w 3440915"/>
              <a:gd name="connsiteY81" fmla="*/ 1003912 h 1657395"/>
              <a:gd name="connsiteX82" fmla="*/ 152572 w 3440915"/>
              <a:gd name="connsiteY82" fmla="*/ 1105512 h 1657395"/>
              <a:gd name="connsiteX83" fmla="*/ 141283 w 3440915"/>
              <a:gd name="connsiteY83" fmla="*/ 1139379 h 1657395"/>
              <a:gd name="connsiteX84" fmla="*/ 231594 w 3440915"/>
              <a:gd name="connsiteY84" fmla="*/ 1432890 h 1657395"/>
              <a:gd name="connsiteX85" fmla="*/ 242883 w 3440915"/>
              <a:gd name="connsiteY85" fmla="*/ 1466756 h 1657395"/>
              <a:gd name="connsiteX86" fmla="*/ 254172 w 3440915"/>
              <a:gd name="connsiteY86" fmla="*/ 1511912 h 1657395"/>
              <a:gd name="connsiteX87" fmla="*/ 276750 w 3440915"/>
              <a:gd name="connsiteY87" fmla="*/ 1545779 h 1657395"/>
              <a:gd name="connsiteX88" fmla="*/ 197728 w 3440915"/>
              <a:gd name="connsiteY88" fmla="*/ 1624801 h 1657395"/>
              <a:gd name="connsiteX89" fmla="*/ 129994 w 3440915"/>
              <a:gd name="connsiteY89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739594 w 3440915"/>
              <a:gd name="connsiteY74" fmla="*/ 597313 h 1657395"/>
              <a:gd name="connsiteX75" fmla="*/ 671861 w 3440915"/>
              <a:gd name="connsiteY75" fmla="*/ 642469 h 1657395"/>
              <a:gd name="connsiteX76" fmla="*/ 637994 w 3440915"/>
              <a:gd name="connsiteY76" fmla="*/ 593608 h 1657395"/>
              <a:gd name="connsiteX77" fmla="*/ 604128 w 3440915"/>
              <a:gd name="connsiteY77" fmla="*/ 676335 h 1657395"/>
              <a:gd name="connsiteX78" fmla="*/ 536394 w 3440915"/>
              <a:gd name="connsiteY78" fmla="*/ 650053 h 1657395"/>
              <a:gd name="connsiteX79" fmla="*/ 419594 w 3440915"/>
              <a:gd name="connsiteY79" fmla="*/ 766845 h 1657395"/>
              <a:gd name="connsiteX80" fmla="*/ 186439 w 3440915"/>
              <a:gd name="connsiteY80" fmla="*/ 1003912 h 1657395"/>
              <a:gd name="connsiteX81" fmla="*/ 152572 w 3440915"/>
              <a:gd name="connsiteY81" fmla="*/ 1105512 h 1657395"/>
              <a:gd name="connsiteX82" fmla="*/ 141283 w 3440915"/>
              <a:gd name="connsiteY82" fmla="*/ 1139379 h 1657395"/>
              <a:gd name="connsiteX83" fmla="*/ 231594 w 3440915"/>
              <a:gd name="connsiteY83" fmla="*/ 1432890 h 1657395"/>
              <a:gd name="connsiteX84" fmla="*/ 242883 w 3440915"/>
              <a:gd name="connsiteY84" fmla="*/ 1466756 h 1657395"/>
              <a:gd name="connsiteX85" fmla="*/ 254172 w 3440915"/>
              <a:gd name="connsiteY85" fmla="*/ 1511912 h 1657395"/>
              <a:gd name="connsiteX86" fmla="*/ 276750 w 3440915"/>
              <a:gd name="connsiteY86" fmla="*/ 1545779 h 1657395"/>
              <a:gd name="connsiteX87" fmla="*/ 197728 w 3440915"/>
              <a:gd name="connsiteY87" fmla="*/ 1624801 h 1657395"/>
              <a:gd name="connsiteX88" fmla="*/ 129994 w 3440915"/>
              <a:gd name="connsiteY88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671861 w 3440915"/>
              <a:gd name="connsiteY74" fmla="*/ 642469 h 1657395"/>
              <a:gd name="connsiteX75" fmla="*/ 637994 w 3440915"/>
              <a:gd name="connsiteY75" fmla="*/ 593608 h 1657395"/>
              <a:gd name="connsiteX76" fmla="*/ 604128 w 3440915"/>
              <a:gd name="connsiteY76" fmla="*/ 676335 h 1657395"/>
              <a:gd name="connsiteX77" fmla="*/ 536394 w 3440915"/>
              <a:gd name="connsiteY77" fmla="*/ 650053 h 1657395"/>
              <a:gd name="connsiteX78" fmla="*/ 419594 w 3440915"/>
              <a:gd name="connsiteY78" fmla="*/ 766845 h 1657395"/>
              <a:gd name="connsiteX79" fmla="*/ 186439 w 3440915"/>
              <a:gd name="connsiteY79" fmla="*/ 1003912 h 1657395"/>
              <a:gd name="connsiteX80" fmla="*/ 152572 w 3440915"/>
              <a:gd name="connsiteY80" fmla="*/ 1105512 h 1657395"/>
              <a:gd name="connsiteX81" fmla="*/ 141283 w 3440915"/>
              <a:gd name="connsiteY81" fmla="*/ 1139379 h 1657395"/>
              <a:gd name="connsiteX82" fmla="*/ 231594 w 3440915"/>
              <a:gd name="connsiteY82" fmla="*/ 1432890 h 1657395"/>
              <a:gd name="connsiteX83" fmla="*/ 242883 w 3440915"/>
              <a:gd name="connsiteY83" fmla="*/ 1466756 h 1657395"/>
              <a:gd name="connsiteX84" fmla="*/ 254172 w 3440915"/>
              <a:gd name="connsiteY84" fmla="*/ 1511912 h 1657395"/>
              <a:gd name="connsiteX85" fmla="*/ 276750 w 3440915"/>
              <a:gd name="connsiteY85" fmla="*/ 1545779 h 1657395"/>
              <a:gd name="connsiteX86" fmla="*/ 197728 w 3440915"/>
              <a:gd name="connsiteY86" fmla="*/ 1624801 h 1657395"/>
              <a:gd name="connsiteX87" fmla="*/ 129994 w 3440915"/>
              <a:gd name="connsiteY87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671861 w 3440915"/>
              <a:gd name="connsiteY74" fmla="*/ 642469 h 1657395"/>
              <a:gd name="connsiteX75" fmla="*/ 604128 w 3440915"/>
              <a:gd name="connsiteY75" fmla="*/ 676335 h 1657395"/>
              <a:gd name="connsiteX76" fmla="*/ 536394 w 3440915"/>
              <a:gd name="connsiteY76" fmla="*/ 650053 h 1657395"/>
              <a:gd name="connsiteX77" fmla="*/ 419594 w 3440915"/>
              <a:gd name="connsiteY77" fmla="*/ 766845 h 1657395"/>
              <a:gd name="connsiteX78" fmla="*/ 186439 w 3440915"/>
              <a:gd name="connsiteY78" fmla="*/ 1003912 h 1657395"/>
              <a:gd name="connsiteX79" fmla="*/ 152572 w 3440915"/>
              <a:gd name="connsiteY79" fmla="*/ 1105512 h 1657395"/>
              <a:gd name="connsiteX80" fmla="*/ 141283 w 3440915"/>
              <a:gd name="connsiteY80" fmla="*/ 1139379 h 1657395"/>
              <a:gd name="connsiteX81" fmla="*/ 231594 w 3440915"/>
              <a:gd name="connsiteY81" fmla="*/ 1432890 h 1657395"/>
              <a:gd name="connsiteX82" fmla="*/ 242883 w 3440915"/>
              <a:gd name="connsiteY82" fmla="*/ 1466756 h 1657395"/>
              <a:gd name="connsiteX83" fmla="*/ 254172 w 3440915"/>
              <a:gd name="connsiteY83" fmla="*/ 1511912 h 1657395"/>
              <a:gd name="connsiteX84" fmla="*/ 276750 w 3440915"/>
              <a:gd name="connsiteY84" fmla="*/ 1545779 h 1657395"/>
              <a:gd name="connsiteX85" fmla="*/ 197728 w 3440915"/>
              <a:gd name="connsiteY85" fmla="*/ 1624801 h 1657395"/>
              <a:gd name="connsiteX86" fmla="*/ 129994 w 3440915"/>
              <a:gd name="connsiteY86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604128 w 3440915"/>
              <a:gd name="connsiteY74" fmla="*/ 676335 h 1657395"/>
              <a:gd name="connsiteX75" fmla="*/ 536394 w 3440915"/>
              <a:gd name="connsiteY75" fmla="*/ 650053 h 1657395"/>
              <a:gd name="connsiteX76" fmla="*/ 419594 w 3440915"/>
              <a:gd name="connsiteY76" fmla="*/ 766845 h 1657395"/>
              <a:gd name="connsiteX77" fmla="*/ 186439 w 3440915"/>
              <a:gd name="connsiteY77" fmla="*/ 1003912 h 1657395"/>
              <a:gd name="connsiteX78" fmla="*/ 152572 w 3440915"/>
              <a:gd name="connsiteY78" fmla="*/ 1105512 h 1657395"/>
              <a:gd name="connsiteX79" fmla="*/ 141283 w 3440915"/>
              <a:gd name="connsiteY79" fmla="*/ 1139379 h 1657395"/>
              <a:gd name="connsiteX80" fmla="*/ 231594 w 3440915"/>
              <a:gd name="connsiteY80" fmla="*/ 1432890 h 1657395"/>
              <a:gd name="connsiteX81" fmla="*/ 242883 w 3440915"/>
              <a:gd name="connsiteY81" fmla="*/ 1466756 h 1657395"/>
              <a:gd name="connsiteX82" fmla="*/ 254172 w 3440915"/>
              <a:gd name="connsiteY82" fmla="*/ 1511912 h 1657395"/>
              <a:gd name="connsiteX83" fmla="*/ 276750 w 3440915"/>
              <a:gd name="connsiteY83" fmla="*/ 1545779 h 1657395"/>
              <a:gd name="connsiteX84" fmla="*/ 197728 w 3440915"/>
              <a:gd name="connsiteY84" fmla="*/ 1624801 h 1657395"/>
              <a:gd name="connsiteX85" fmla="*/ 129994 w 3440915"/>
              <a:gd name="connsiteY85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2492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536394 w 3440915"/>
              <a:gd name="connsiteY74" fmla="*/ 650053 h 1657395"/>
              <a:gd name="connsiteX75" fmla="*/ 419594 w 3440915"/>
              <a:gd name="connsiteY75" fmla="*/ 766845 h 1657395"/>
              <a:gd name="connsiteX76" fmla="*/ 186439 w 3440915"/>
              <a:gd name="connsiteY76" fmla="*/ 1003912 h 1657395"/>
              <a:gd name="connsiteX77" fmla="*/ 152572 w 3440915"/>
              <a:gd name="connsiteY77" fmla="*/ 1105512 h 1657395"/>
              <a:gd name="connsiteX78" fmla="*/ 141283 w 3440915"/>
              <a:gd name="connsiteY78" fmla="*/ 1139379 h 1657395"/>
              <a:gd name="connsiteX79" fmla="*/ 231594 w 3440915"/>
              <a:gd name="connsiteY79" fmla="*/ 1432890 h 1657395"/>
              <a:gd name="connsiteX80" fmla="*/ 242883 w 3440915"/>
              <a:gd name="connsiteY80" fmla="*/ 1466756 h 1657395"/>
              <a:gd name="connsiteX81" fmla="*/ 254172 w 3440915"/>
              <a:gd name="connsiteY81" fmla="*/ 1511912 h 1657395"/>
              <a:gd name="connsiteX82" fmla="*/ 276750 w 3440915"/>
              <a:gd name="connsiteY82" fmla="*/ 1545779 h 1657395"/>
              <a:gd name="connsiteX83" fmla="*/ 197728 w 3440915"/>
              <a:gd name="connsiteY83" fmla="*/ 1624801 h 1657395"/>
              <a:gd name="connsiteX84" fmla="*/ 129994 w 3440915"/>
              <a:gd name="connsiteY84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49626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536394 w 3440915"/>
              <a:gd name="connsiteY74" fmla="*/ 650053 h 1657395"/>
              <a:gd name="connsiteX75" fmla="*/ 419594 w 3440915"/>
              <a:gd name="connsiteY75" fmla="*/ 766845 h 1657395"/>
              <a:gd name="connsiteX76" fmla="*/ 186439 w 3440915"/>
              <a:gd name="connsiteY76" fmla="*/ 1003912 h 1657395"/>
              <a:gd name="connsiteX77" fmla="*/ 152572 w 3440915"/>
              <a:gd name="connsiteY77" fmla="*/ 1105512 h 1657395"/>
              <a:gd name="connsiteX78" fmla="*/ 141283 w 3440915"/>
              <a:gd name="connsiteY78" fmla="*/ 1139379 h 1657395"/>
              <a:gd name="connsiteX79" fmla="*/ 231594 w 3440915"/>
              <a:gd name="connsiteY79" fmla="*/ 1432890 h 1657395"/>
              <a:gd name="connsiteX80" fmla="*/ 242883 w 3440915"/>
              <a:gd name="connsiteY80" fmla="*/ 1466756 h 1657395"/>
              <a:gd name="connsiteX81" fmla="*/ 254172 w 3440915"/>
              <a:gd name="connsiteY81" fmla="*/ 1511912 h 1657395"/>
              <a:gd name="connsiteX82" fmla="*/ 276750 w 3440915"/>
              <a:gd name="connsiteY82" fmla="*/ 1545779 h 1657395"/>
              <a:gd name="connsiteX83" fmla="*/ 197728 w 3440915"/>
              <a:gd name="connsiteY83" fmla="*/ 1624801 h 1657395"/>
              <a:gd name="connsiteX84" fmla="*/ 129994 w 3440915"/>
              <a:gd name="connsiteY84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970083 w 3440915"/>
              <a:gd name="connsiteY70" fmla="*/ 270134 h 1657395"/>
              <a:gd name="connsiteX71" fmla="*/ 1496268 w 3440915"/>
              <a:gd name="connsiteY71" fmla="*/ 270134 h 1657395"/>
              <a:gd name="connsiteX72" fmla="*/ 1021816 w 3440915"/>
              <a:gd name="connsiteY72" fmla="*/ 435564 h 1657395"/>
              <a:gd name="connsiteX73" fmla="*/ 841194 w 3440915"/>
              <a:gd name="connsiteY73" fmla="*/ 492008 h 1657395"/>
              <a:gd name="connsiteX74" fmla="*/ 773461 w 3440915"/>
              <a:gd name="connsiteY74" fmla="*/ 514586 h 1657395"/>
              <a:gd name="connsiteX75" fmla="*/ 536394 w 3440915"/>
              <a:gd name="connsiteY75" fmla="*/ 650053 h 1657395"/>
              <a:gd name="connsiteX76" fmla="*/ 419594 w 3440915"/>
              <a:gd name="connsiteY76" fmla="*/ 766845 h 1657395"/>
              <a:gd name="connsiteX77" fmla="*/ 186439 w 3440915"/>
              <a:gd name="connsiteY77" fmla="*/ 1003912 h 1657395"/>
              <a:gd name="connsiteX78" fmla="*/ 152572 w 3440915"/>
              <a:gd name="connsiteY78" fmla="*/ 1105512 h 1657395"/>
              <a:gd name="connsiteX79" fmla="*/ 141283 w 3440915"/>
              <a:gd name="connsiteY79" fmla="*/ 1139379 h 1657395"/>
              <a:gd name="connsiteX80" fmla="*/ 231594 w 3440915"/>
              <a:gd name="connsiteY80" fmla="*/ 1432890 h 1657395"/>
              <a:gd name="connsiteX81" fmla="*/ 242883 w 3440915"/>
              <a:gd name="connsiteY81" fmla="*/ 1466756 h 1657395"/>
              <a:gd name="connsiteX82" fmla="*/ 254172 w 3440915"/>
              <a:gd name="connsiteY82" fmla="*/ 1511912 h 1657395"/>
              <a:gd name="connsiteX83" fmla="*/ 276750 w 3440915"/>
              <a:gd name="connsiteY83" fmla="*/ 1545779 h 1657395"/>
              <a:gd name="connsiteX84" fmla="*/ 197728 w 3440915"/>
              <a:gd name="connsiteY84" fmla="*/ 1624801 h 1657395"/>
              <a:gd name="connsiteX85" fmla="*/ 129994 w 3440915"/>
              <a:gd name="connsiteY85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387772 w 3440915"/>
              <a:gd name="connsiteY67" fmla="*/ 213690 h 1657395"/>
              <a:gd name="connsiteX68" fmla="*/ 2207150 w 3440915"/>
              <a:gd name="connsiteY68" fmla="*/ 236267 h 1657395"/>
              <a:gd name="connsiteX69" fmla="*/ 1992661 w 3440915"/>
              <a:gd name="connsiteY69" fmla="*/ 258845 h 1657395"/>
              <a:gd name="connsiteX70" fmla="*/ 1496268 w 3440915"/>
              <a:gd name="connsiteY70" fmla="*/ 270134 h 1657395"/>
              <a:gd name="connsiteX71" fmla="*/ 1021816 w 3440915"/>
              <a:gd name="connsiteY71" fmla="*/ 435564 h 1657395"/>
              <a:gd name="connsiteX72" fmla="*/ 841194 w 3440915"/>
              <a:gd name="connsiteY72" fmla="*/ 492008 h 1657395"/>
              <a:gd name="connsiteX73" fmla="*/ 773461 w 3440915"/>
              <a:gd name="connsiteY73" fmla="*/ 514586 h 1657395"/>
              <a:gd name="connsiteX74" fmla="*/ 536394 w 3440915"/>
              <a:gd name="connsiteY74" fmla="*/ 650053 h 1657395"/>
              <a:gd name="connsiteX75" fmla="*/ 419594 w 3440915"/>
              <a:gd name="connsiteY75" fmla="*/ 766845 h 1657395"/>
              <a:gd name="connsiteX76" fmla="*/ 186439 w 3440915"/>
              <a:gd name="connsiteY76" fmla="*/ 1003912 h 1657395"/>
              <a:gd name="connsiteX77" fmla="*/ 152572 w 3440915"/>
              <a:gd name="connsiteY77" fmla="*/ 1105512 h 1657395"/>
              <a:gd name="connsiteX78" fmla="*/ 141283 w 3440915"/>
              <a:gd name="connsiteY78" fmla="*/ 1139379 h 1657395"/>
              <a:gd name="connsiteX79" fmla="*/ 231594 w 3440915"/>
              <a:gd name="connsiteY79" fmla="*/ 1432890 h 1657395"/>
              <a:gd name="connsiteX80" fmla="*/ 242883 w 3440915"/>
              <a:gd name="connsiteY80" fmla="*/ 1466756 h 1657395"/>
              <a:gd name="connsiteX81" fmla="*/ 254172 w 3440915"/>
              <a:gd name="connsiteY81" fmla="*/ 1511912 h 1657395"/>
              <a:gd name="connsiteX82" fmla="*/ 276750 w 3440915"/>
              <a:gd name="connsiteY82" fmla="*/ 1545779 h 1657395"/>
              <a:gd name="connsiteX83" fmla="*/ 197728 w 3440915"/>
              <a:gd name="connsiteY83" fmla="*/ 1624801 h 1657395"/>
              <a:gd name="connsiteX84" fmla="*/ 129994 w 3440915"/>
              <a:gd name="connsiteY84" fmla="*/ 1624801 h 1657395"/>
              <a:gd name="connsiteX0" fmla="*/ 129994 w 3440915"/>
              <a:gd name="connsiteY0" fmla="*/ 1624801 h 1657395"/>
              <a:gd name="connsiteX1" fmla="*/ 141283 w 3440915"/>
              <a:gd name="connsiteY1" fmla="*/ 1590934 h 1657395"/>
              <a:gd name="connsiteX2" fmla="*/ 129994 w 3440915"/>
              <a:gd name="connsiteY2" fmla="*/ 1557067 h 1657395"/>
              <a:gd name="connsiteX3" fmla="*/ 118705 w 3440915"/>
              <a:gd name="connsiteY3" fmla="*/ 1511912 h 1657395"/>
              <a:gd name="connsiteX4" fmla="*/ 107416 w 3440915"/>
              <a:gd name="connsiteY4" fmla="*/ 1444179 h 1657395"/>
              <a:gd name="connsiteX5" fmla="*/ 73550 w 3440915"/>
              <a:gd name="connsiteY5" fmla="*/ 1331290 h 1657395"/>
              <a:gd name="connsiteX6" fmla="*/ 62261 w 3440915"/>
              <a:gd name="connsiteY6" fmla="*/ 1297423 h 1657395"/>
              <a:gd name="connsiteX7" fmla="*/ 50972 w 3440915"/>
              <a:gd name="connsiteY7" fmla="*/ 1263556 h 1657395"/>
              <a:gd name="connsiteX8" fmla="*/ 28394 w 3440915"/>
              <a:gd name="connsiteY8" fmla="*/ 1229690 h 1657395"/>
              <a:gd name="connsiteX9" fmla="*/ 17105 w 3440915"/>
              <a:gd name="connsiteY9" fmla="*/ 1195823 h 1657395"/>
              <a:gd name="connsiteX10" fmla="*/ 17105 w 3440915"/>
              <a:gd name="connsiteY10" fmla="*/ 992623 h 1657395"/>
              <a:gd name="connsiteX11" fmla="*/ 28394 w 3440915"/>
              <a:gd name="connsiteY11" fmla="*/ 958756 h 1657395"/>
              <a:gd name="connsiteX12" fmla="*/ 73550 w 3440915"/>
              <a:gd name="connsiteY12" fmla="*/ 891023 h 1657395"/>
              <a:gd name="connsiteX13" fmla="*/ 107416 w 3440915"/>
              <a:gd name="connsiteY13" fmla="*/ 868445 h 1657395"/>
              <a:gd name="connsiteX14" fmla="*/ 152572 w 3440915"/>
              <a:gd name="connsiteY14" fmla="*/ 812001 h 1657395"/>
              <a:gd name="connsiteX15" fmla="*/ 231594 w 3440915"/>
              <a:gd name="connsiteY15" fmla="*/ 721690 h 1657395"/>
              <a:gd name="connsiteX16" fmla="*/ 333194 w 3440915"/>
              <a:gd name="connsiteY16" fmla="*/ 608801 h 1657395"/>
              <a:gd name="connsiteX17" fmla="*/ 367061 w 3440915"/>
              <a:gd name="connsiteY17" fmla="*/ 586223 h 1657395"/>
              <a:gd name="connsiteX18" fmla="*/ 423505 w 3440915"/>
              <a:gd name="connsiteY18" fmla="*/ 518490 h 1657395"/>
              <a:gd name="connsiteX19" fmla="*/ 457372 w 3440915"/>
              <a:gd name="connsiteY19" fmla="*/ 495912 h 1657395"/>
              <a:gd name="connsiteX20" fmla="*/ 491239 w 3440915"/>
              <a:gd name="connsiteY20" fmla="*/ 462045 h 1657395"/>
              <a:gd name="connsiteX21" fmla="*/ 558972 w 3440915"/>
              <a:gd name="connsiteY21" fmla="*/ 428179 h 1657395"/>
              <a:gd name="connsiteX22" fmla="*/ 581550 w 3440915"/>
              <a:gd name="connsiteY22" fmla="*/ 394312 h 1657395"/>
              <a:gd name="connsiteX23" fmla="*/ 649283 w 3440915"/>
              <a:gd name="connsiteY23" fmla="*/ 360445 h 1657395"/>
              <a:gd name="connsiteX24" fmla="*/ 717016 w 3440915"/>
              <a:gd name="connsiteY24" fmla="*/ 315290 h 1657395"/>
              <a:gd name="connsiteX25" fmla="*/ 784750 w 3440915"/>
              <a:gd name="connsiteY25" fmla="*/ 270134 h 1657395"/>
              <a:gd name="connsiteX26" fmla="*/ 863772 w 3440915"/>
              <a:gd name="connsiteY26" fmla="*/ 236267 h 1657395"/>
              <a:gd name="connsiteX27" fmla="*/ 942794 w 3440915"/>
              <a:gd name="connsiteY27" fmla="*/ 213690 h 1657395"/>
              <a:gd name="connsiteX28" fmla="*/ 1021816 w 3440915"/>
              <a:gd name="connsiteY28" fmla="*/ 168534 h 1657395"/>
              <a:gd name="connsiteX29" fmla="*/ 1078261 w 3440915"/>
              <a:gd name="connsiteY29" fmla="*/ 157245 h 1657395"/>
              <a:gd name="connsiteX30" fmla="*/ 1168572 w 3440915"/>
              <a:gd name="connsiteY30" fmla="*/ 134667 h 1657395"/>
              <a:gd name="connsiteX31" fmla="*/ 1213728 w 3440915"/>
              <a:gd name="connsiteY31" fmla="*/ 123379 h 1657395"/>
              <a:gd name="connsiteX32" fmla="*/ 1315328 w 3440915"/>
              <a:gd name="connsiteY32" fmla="*/ 89512 h 1657395"/>
              <a:gd name="connsiteX33" fmla="*/ 1349194 w 3440915"/>
              <a:gd name="connsiteY33" fmla="*/ 78223 h 1657395"/>
              <a:gd name="connsiteX34" fmla="*/ 1416928 w 3440915"/>
              <a:gd name="connsiteY34" fmla="*/ 66934 h 1657395"/>
              <a:gd name="connsiteX35" fmla="*/ 1450794 w 3440915"/>
              <a:gd name="connsiteY35" fmla="*/ 55645 h 1657395"/>
              <a:gd name="connsiteX36" fmla="*/ 1642705 w 3440915"/>
              <a:gd name="connsiteY36" fmla="*/ 33067 h 1657395"/>
              <a:gd name="connsiteX37" fmla="*/ 1676572 w 3440915"/>
              <a:gd name="connsiteY37" fmla="*/ 21779 h 1657395"/>
              <a:gd name="connsiteX38" fmla="*/ 2839328 w 3440915"/>
              <a:gd name="connsiteY38" fmla="*/ 21779 h 1657395"/>
              <a:gd name="connsiteX39" fmla="*/ 2952216 w 3440915"/>
              <a:gd name="connsiteY39" fmla="*/ 33067 h 1657395"/>
              <a:gd name="connsiteX40" fmla="*/ 3042528 w 3440915"/>
              <a:gd name="connsiteY40" fmla="*/ 55645 h 1657395"/>
              <a:gd name="connsiteX41" fmla="*/ 3076394 w 3440915"/>
              <a:gd name="connsiteY41" fmla="*/ 66934 h 1657395"/>
              <a:gd name="connsiteX42" fmla="*/ 3177994 w 3440915"/>
              <a:gd name="connsiteY42" fmla="*/ 78223 h 1657395"/>
              <a:gd name="connsiteX43" fmla="*/ 3245728 w 3440915"/>
              <a:gd name="connsiteY43" fmla="*/ 100801 h 1657395"/>
              <a:gd name="connsiteX44" fmla="*/ 3302172 w 3440915"/>
              <a:gd name="connsiteY44" fmla="*/ 145956 h 1657395"/>
              <a:gd name="connsiteX45" fmla="*/ 3336039 w 3440915"/>
              <a:gd name="connsiteY45" fmla="*/ 179823 h 1657395"/>
              <a:gd name="connsiteX46" fmla="*/ 3358616 w 3440915"/>
              <a:gd name="connsiteY46" fmla="*/ 213690 h 1657395"/>
              <a:gd name="connsiteX47" fmla="*/ 3392483 w 3440915"/>
              <a:gd name="connsiteY47" fmla="*/ 236267 h 1657395"/>
              <a:gd name="connsiteX48" fmla="*/ 3403772 w 3440915"/>
              <a:gd name="connsiteY48" fmla="*/ 270134 h 1657395"/>
              <a:gd name="connsiteX49" fmla="*/ 3426350 w 3440915"/>
              <a:gd name="connsiteY49" fmla="*/ 304001 h 1657395"/>
              <a:gd name="connsiteX50" fmla="*/ 3392483 w 3440915"/>
              <a:gd name="connsiteY50" fmla="*/ 495912 h 1657395"/>
              <a:gd name="connsiteX51" fmla="*/ 3358616 w 3440915"/>
              <a:gd name="connsiteY51" fmla="*/ 507201 h 1657395"/>
              <a:gd name="connsiteX52" fmla="*/ 3268305 w 3440915"/>
              <a:gd name="connsiteY52" fmla="*/ 586223 h 1657395"/>
              <a:gd name="connsiteX53" fmla="*/ 3200572 w 3440915"/>
              <a:gd name="connsiteY53" fmla="*/ 608801 h 1657395"/>
              <a:gd name="connsiteX54" fmla="*/ 3166705 w 3440915"/>
              <a:gd name="connsiteY54" fmla="*/ 642667 h 1657395"/>
              <a:gd name="connsiteX55" fmla="*/ 3121550 w 3440915"/>
              <a:gd name="connsiteY55" fmla="*/ 574934 h 1657395"/>
              <a:gd name="connsiteX56" fmla="*/ 3098972 w 3440915"/>
              <a:gd name="connsiteY56" fmla="*/ 541067 h 1657395"/>
              <a:gd name="connsiteX57" fmla="*/ 3076394 w 3440915"/>
              <a:gd name="connsiteY57" fmla="*/ 473334 h 1657395"/>
              <a:gd name="connsiteX58" fmla="*/ 3065105 w 3440915"/>
              <a:gd name="connsiteY58" fmla="*/ 439467 h 1657395"/>
              <a:gd name="connsiteX59" fmla="*/ 3132839 w 3440915"/>
              <a:gd name="connsiteY59" fmla="*/ 371734 h 1657395"/>
              <a:gd name="connsiteX60" fmla="*/ 3098972 w 3440915"/>
              <a:gd name="connsiteY60" fmla="*/ 281423 h 1657395"/>
              <a:gd name="connsiteX61" fmla="*/ 3065105 w 3440915"/>
              <a:gd name="connsiteY61" fmla="*/ 258845 h 1657395"/>
              <a:gd name="connsiteX62" fmla="*/ 3042528 w 3440915"/>
              <a:gd name="connsiteY62" fmla="*/ 224979 h 1657395"/>
              <a:gd name="connsiteX63" fmla="*/ 2974794 w 3440915"/>
              <a:gd name="connsiteY63" fmla="*/ 202401 h 1657395"/>
              <a:gd name="connsiteX64" fmla="*/ 2940928 w 3440915"/>
              <a:gd name="connsiteY64" fmla="*/ 191112 h 1657395"/>
              <a:gd name="connsiteX65" fmla="*/ 2861905 w 3440915"/>
              <a:gd name="connsiteY65" fmla="*/ 168534 h 1657395"/>
              <a:gd name="connsiteX66" fmla="*/ 2455505 w 3440915"/>
              <a:gd name="connsiteY66" fmla="*/ 202401 h 1657395"/>
              <a:gd name="connsiteX67" fmla="*/ 2207150 w 3440915"/>
              <a:gd name="connsiteY67" fmla="*/ 236267 h 1657395"/>
              <a:gd name="connsiteX68" fmla="*/ 1992661 w 3440915"/>
              <a:gd name="connsiteY68" fmla="*/ 258845 h 1657395"/>
              <a:gd name="connsiteX69" fmla="*/ 1496268 w 3440915"/>
              <a:gd name="connsiteY69" fmla="*/ 270134 h 1657395"/>
              <a:gd name="connsiteX70" fmla="*/ 1021816 w 3440915"/>
              <a:gd name="connsiteY70" fmla="*/ 435564 h 1657395"/>
              <a:gd name="connsiteX71" fmla="*/ 841194 w 3440915"/>
              <a:gd name="connsiteY71" fmla="*/ 492008 h 1657395"/>
              <a:gd name="connsiteX72" fmla="*/ 773461 w 3440915"/>
              <a:gd name="connsiteY72" fmla="*/ 514586 h 1657395"/>
              <a:gd name="connsiteX73" fmla="*/ 536394 w 3440915"/>
              <a:gd name="connsiteY73" fmla="*/ 650053 h 1657395"/>
              <a:gd name="connsiteX74" fmla="*/ 419594 w 3440915"/>
              <a:gd name="connsiteY74" fmla="*/ 766845 h 1657395"/>
              <a:gd name="connsiteX75" fmla="*/ 186439 w 3440915"/>
              <a:gd name="connsiteY75" fmla="*/ 1003912 h 1657395"/>
              <a:gd name="connsiteX76" fmla="*/ 152572 w 3440915"/>
              <a:gd name="connsiteY76" fmla="*/ 1105512 h 1657395"/>
              <a:gd name="connsiteX77" fmla="*/ 141283 w 3440915"/>
              <a:gd name="connsiteY77" fmla="*/ 1139379 h 1657395"/>
              <a:gd name="connsiteX78" fmla="*/ 231594 w 3440915"/>
              <a:gd name="connsiteY78" fmla="*/ 1432890 h 1657395"/>
              <a:gd name="connsiteX79" fmla="*/ 242883 w 3440915"/>
              <a:gd name="connsiteY79" fmla="*/ 1466756 h 1657395"/>
              <a:gd name="connsiteX80" fmla="*/ 254172 w 3440915"/>
              <a:gd name="connsiteY80" fmla="*/ 1511912 h 1657395"/>
              <a:gd name="connsiteX81" fmla="*/ 276750 w 3440915"/>
              <a:gd name="connsiteY81" fmla="*/ 1545779 h 1657395"/>
              <a:gd name="connsiteX82" fmla="*/ 197728 w 3440915"/>
              <a:gd name="connsiteY82" fmla="*/ 1624801 h 1657395"/>
              <a:gd name="connsiteX83" fmla="*/ 129994 w 3440915"/>
              <a:gd name="connsiteY83" fmla="*/ 1624801 h 1657395"/>
              <a:gd name="connsiteX0" fmla="*/ 2207150 w 3440915"/>
              <a:gd name="connsiteY0" fmla="*/ 236267 h 1657395"/>
              <a:gd name="connsiteX1" fmla="*/ 1992661 w 3440915"/>
              <a:gd name="connsiteY1" fmla="*/ 258845 h 1657395"/>
              <a:gd name="connsiteX2" fmla="*/ 1496268 w 3440915"/>
              <a:gd name="connsiteY2" fmla="*/ 270134 h 1657395"/>
              <a:gd name="connsiteX3" fmla="*/ 1021816 w 3440915"/>
              <a:gd name="connsiteY3" fmla="*/ 435564 h 1657395"/>
              <a:gd name="connsiteX4" fmla="*/ 841194 w 3440915"/>
              <a:gd name="connsiteY4" fmla="*/ 492008 h 1657395"/>
              <a:gd name="connsiteX5" fmla="*/ 773461 w 3440915"/>
              <a:gd name="connsiteY5" fmla="*/ 514586 h 1657395"/>
              <a:gd name="connsiteX6" fmla="*/ 536394 w 3440915"/>
              <a:gd name="connsiteY6" fmla="*/ 650053 h 1657395"/>
              <a:gd name="connsiteX7" fmla="*/ 419594 w 3440915"/>
              <a:gd name="connsiteY7" fmla="*/ 766845 h 1657395"/>
              <a:gd name="connsiteX8" fmla="*/ 186439 w 3440915"/>
              <a:gd name="connsiteY8" fmla="*/ 1003912 h 1657395"/>
              <a:gd name="connsiteX9" fmla="*/ 152572 w 3440915"/>
              <a:gd name="connsiteY9" fmla="*/ 1105512 h 1657395"/>
              <a:gd name="connsiteX10" fmla="*/ 141283 w 3440915"/>
              <a:gd name="connsiteY10" fmla="*/ 1139379 h 1657395"/>
              <a:gd name="connsiteX11" fmla="*/ 231594 w 3440915"/>
              <a:gd name="connsiteY11" fmla="*/ 1432890 h 1657395"/>
              <a:gd name="connsiteX12" fmla="*/ 242883 w 3440915"/>
              <a:gd name="connsiteY12" fmla="*/ 1466756 h 1657395"/>
              <a:gd name="connsiteX13" fmla="*/ 254172 w 3440915"/>
              <a:gd name="connsiteY13" fmla="*/ 1511912 h 1657395"/>
              <a:gd name="connsiteX14" fmla="*/ 276750 w 3440915"/>
              <a:gd name="connsiteY14" fmla="*/ 1545779 h 1657395"/>
              <a:gd name="connsiteX15" fmla="*/ 197728 w 3440915"/>
              <a:gd name="connsiteY15" fmla="*/ 1624801 h 1657395"/>
              <a:gd name="connsiteX16" fmla="*/ 129994 w 3440915"/>
              <a:gd name="connsiteY16" fmla="*/ 1624801 h 1657395"/>
              <a:gd name="connsiteX17" fmla="*/ 141283 w 3440915"/>
              <a:gd name="connsiteY17" fmla="*/ 1590934 h 1657395"/>
              <a:gd name="connsiteX18" fmla="*/ 129994 w 3440915"/>
              <a:gd name="connsiteY18" fmla="*/ 1557067 h 1657395"/>
              <a:gd name="connsiteX19" fmla="*/ 118705 w 3440915"/>
              <a:gd name="connsiteY19" fmla="*/ 1511912 h 1657395"/>
              <a:gd name="connsiteX20" fmla="*/ 107416 w 3440915"/>
              <a:gd name="connsiteY20" fmla="*/ 1444179 h 1657395"/>
              <a:gd name="connsiteX21" fmla="*/ 73550 w 3440915"/>
              <a:gd name="connsiteY21" fmla="*/ 1331290 h 1657395"/>
              <a:gd name="connsiteX22" fmla="*/ 62261 w 3440915"/>
              <a:gd name="connsiteY22" fmla="*/ 1297423 h 1657395"/>
              <a:gd name="connsiteX23" fmla="*/ 50972 w 3440915"/>
              <a:gd name="connsiteY23" fmla="*/ 1263556 h 1657395"/>
              <a:gd name="connsiteX24" fmla="*/ 28394 w 3440915"/>
              <a:gd name="connsiteY24" fmla="*/ 1229690 h 1657395"/>
              <a:gd name="connsiteX25" fmla="*/ 17105 w 3440915"/>
              <a:gd name="connsiteY25" fmla="*/ 1195823 h 1657395"/>
              <a:gd name="connsiteX26" fmla="*/ 17105 w 3440915"/>
              <a:gd name="connsiteY26" fmla="*/ 992623 h 1657395"/>
              <a:gd name="connsiteX27" fmla="*/ 28394 w 3440915"/>
              <a:gd name="connsiteY27" fmla="*/ 958756 h 1657395"/>
              <a:gd name="connsiteX28" fmla="*/ 73550 w 3440915"/>
              <a:gd name="connsiteY28" fmla="*/ 891023 h 1657395"/>
              <a:gd name="connsiteX29" fmla="*/ 107416 w 3440915"/>
              <a:gd name="connsiteY29" fmla="*/ 868445 h 1657395"/>
              <a:gd name="connsiteX30" fmla="*/ 152572 w 3440915"/>
              <a:gd name="connsiteY30" fmla="*/ 812001 h 1657395"/>
              <a:gd name="connsiteX31" fmla="*/ 231594 w 3440915"/>
              <a:gd name="connsiteY31" fmla="*/ 721690 h 1657395"/>
              <a:gd name="connsiteX32" fmla="*/ 333194 w 3440915"/>
              <a:gd name="connsiteY32" fmla="*/ 608801 h 1657395"/>
              <a:gd name="connsiteX33" fmla="*/ 367061 w 3440915"/>
              <a:gd name="connsiteY33" fmla="*/ 586223 h 1657395"/>
              <a:gd name="connsiteX34" fmla="*/ 423505 w 3440915"/>
              <a:gd name="connsiteY34" fmla="*/ 518490 h 1657395"/>
              <a:gd name="connsiteX35" fmla="*/ 457372 w 3440915"/>
              <a:gd name="connsiteY35" fmla="*/ 495912 h 1657395"/>
              <a:gd name="connsiteX36" fmla="*/ 491239 w 3440915"/>
              <a:gd name="connsiteY36" fmla="*/ 462045 h 1657395"/>
              <a:gd name="connsiteX37" fmla="*/ 558972 w 3440915"/>
              <a:gd name="connsiteY37" fmla="*/ 428179 h 1657395"/>
              <a:gd name="connsiteX38" fmla="*/ 581550 w 3440915"/>
              <a:gd name="connsiteY38" fmla="*/ 394312 h 1657395"/>
              <a:gd name="connsiteX39" fmla="*/ 649283 w 3440915"/>
              <a:gd name="connsiteY39" fmla="*/ 360445 h 1657395"/>
              <a:gd name="connsiteX40" fmla="*/ 717016 w 3440915"/>
              <a:gd name="connsiteY40" fmla="*/ 315290 h 1657395"/>
              <a:gd name="connsiteX41" fmla="*/ 784750 w 3440915"/>
              <a:gd name="connsiteY41" fmla="*/ 270134 h 1657395"/>
              <a:gd name="connsiteX42" fmla="*/ 863772 w 3440915"/>
              <a:gd name="connsiteY42" fmla="*/ 236267 h 1657395"/>
              <a:gd name="connsiteX43" fmla="*/ 942794 w 3440915"/>
              <a:gd name="connsiteY43" fmla="*/ 213690 h 1657395"/>
              <a:gd name="connsiteX44" fmla="*/ 1021816 w 3440915"/>
              <a:gd name="connsiteY44" fmla="*/ 168534 h 1657395"/>
              <a:gd name="connsiteX45" fmla="*/ 1078261 w 3440915"/>
              <a:gd name="connsiteY45" fmla="*/ 157245 h 1657395"/>
              <a:gd name="connsiteX46" fmla="*/ 1168572 w 3440915"/>
              <a:gd name="connsiteY46" fmla="*/ 134667 h 1657395"/>
              <a:gd name="connsiteX47" fmla="*/ 1213728 w 3440915"/>
              <a:gd name="connsiteY47" fmla="*/ 123379 h 1657395"/>
              <a:gd name="connsiteX48" fmla="*/ 1315328 w 3440915"/>
              <a:gd name="connsiteY48" fmla="*/ 89512 h 1657395"/>
              <a:gd name="connsiteX49" fmla="*/ 1349194 w 3440915"/>
              <a:gd name="connsiteY49" fmla="*/ 78223 h 1657395"/>
              <a:gd name="connsiteX50" fmla="*/ 1416928 w 3440915"/>
              <a:gd name="connsiteY50" fmla="*/ 66934 h 1657395"/>
              <a:gd name="connsiteX51" fmla="*/ 1450794 w 3440915"/>
              <a:gd name="connsiteY51" fmla="*/ 55645 h 1657395"/>
              <a:gd name="connsiteX52" fmla="*/ 1642705 w 3440915"/>
              <a:gd name="connsiteY52" fmla="*/ 33067 h 1657395"/>
              <a:gd name="connsiteX53" fmla="*/ 1676572 w 3440915"/>
              <a:gd name="connsiteY53" fmla="*/ 21779 h 1657395"/>
              <a:gd name="connsiteX54" fmla="*/ 2839328 w 3440915"/>
              <a:gd name="connsiteY54" fmla="*/ 21779 h 1657395"/>
              <a:gd name="connsiteX55" fmla="*/ 2952216 w 3440915"/>
              <a:gd name="connsiteY55" fmla="*/ 33067 h 1657395"/>
              <a:gd name="connsiteX56" fmla="*/ 3042528 w 3440915"/>
              <a:gd name="connsiteY56" fmla="*/ 55645 h 1657395"/>
              <a:gd name="connsiteX57" fmla="*/ 3076394 w 3440915"/>
              <a:gd name="connsiteY57" fmla="*/ 66934 h 1657395"/>
              <a:gd name="connsiteX58" fmla="*/ 3177994 w 3440915"/>
              <a:gd name="connsiteY58" fmla="*/ 78223 h 1657395"/>
              <a:gd name="connsiteX59" fmla="*/ 3245728 w 3440915"/>
              <a:gd name="connsiteY59" fmla="*/ 100801 h 1657395"/>
              <a:gd name="connsiteX60" fmla="*/ 3302172 w 3440915"/>
              <a:gd name="connsiteY60" fmla="*/ 145956 h 1657395"/>
              <a:gd name="connsiteX61" fmla="*/ 3336039 w 3440915"/>
              <a:gd name="connsiteY61" fmla="*/ 179823 h 1657395"/>
              <a:gd name="connsiteX62" fmla="*/ 3358616 w 3440915"/>
              <a:gd name="connsiteY62" fmla="*/ 213690 h 1657395"/>
              <a:gd name="connsiteX63" fmla="*/ 3392483 w 3440915"/>
              <a:gd name="connsiteY63" fmla="*/ 236267 h 1657395"/>
              <a:gd name="connsiteX64" fmla="*/ 3403772 w 3440915"/>
              <a:gd name="connsiteY64" fmla="*/ 270134 h 1657395"/>
              <a:gd name="connsiteX65" fmla="*/ 3426350 w 3440915"/>
              <a:gd name="connsiteY65" fmla="*/ 304001 h 1657395"/>
              <a:gd name="connsiteX66" fmla="*/ 3392483 w 3440915"/>
              <a:gd name="connsiteY66" fmla="*/ 495912 h 1657395"/>
              <a:gd name="connsiteX67" fmla="*/ 3358616 w 3440915"/>
              <a:gd name="connsiteY67" fmla="*/ 507201 h 1657395"/>
              <a:gd name="connsiteX68" fmla="*/ 3268305 w 3440915"/>
              <a:gd name="connsiteY68" fmla="*/ 586223 h 1657395"/>
              <a:gd name="connsiteX69" fmla="*/ 3200572 w 3440915"/>
              <a:gd name="connsiteY69" fmla="*/ 608801 h 1657395"/>
              <a:gd name="connsiteX70" fmla="*/ 3166705 w 3440915"/>
              <a:gd name="connsiteY70" fmla="*/ 642667 h 1657395"/>
              <a:gd name="connsiteX71" fmla="*/ 3121550 w 3440915"/>
              <a:gd name="connsiteY71" fmla="*/ 574934 h 1657395"/>
              <a:gd name="connsiteX72" fmla="*/ 3098972 w 3440915"/>
              <a:gd name="connsiteY72" fmla="*/ 541067 h 1657395"/>
              <a:gd name="connsiteX73" fmla="*/ 3076394 w 3440915"/>
              <a:gd name="connsiteY73" fmla="*/ 473334 h 1657395"/>
              <a:gd name="connsiteX74" fmla="*/ 3065105 w 3440915"/>
              <a:gd name="connsiteY74" fmla="*/ 439467 h 1657395"/>
              <a:gd name="connsiteX75" fmla="*/ 3132839 w 3440915"/>
              <a:gd name="connsiteY75" fmla="*/ 371734 h 1657395"/>
              <a:gd name="connsiteX76" fmla="*/ 3098972 w 3440915"/>
              <a:gd name="connsiteY76" fmla="*/ 281423 h 1657395"/>
              <a:gd name="connsiteX77" fmla="*/ 3065105 w 3440915"/>
              <a:gd name="connsiteY77" fmla="*/ 258845 h 1657395"/>
              <a:gd name="connsiteX78" fmla="*/ 3042528 w 3440915"/>
              <a:gd name="connsiteY78" fmla="*/ 224979 h 1657395"/>
              <a:gd name="connsiteX79" fmla="*/ 2974794 w 3440915"/>
              <a:gd name="connsiteY79" fmla="*/ 202401 h 1657395"/>
              <a:gd name="connsiteX80" fmla="*/ 2940928 w 3440915"/>
              <a:gd name="connsiteY80" fmla="*/ 191112 h 1657395"/>
              <a:gd name="connsiteX81" fmla="*/ 2861905 w 3440915"/>
              <a:gd name="connsiteY81" fmla="*/ 168534 h 1657395"/>
              <a:gd name="connsiteX82" fmla="*/ 2546945 w 3440915"/>
              <a:gd name="connsiteY82" fmla="*/ 293841 h 1657395"/>
              <a:gd name="connsiteX0" fmla="*/ 2207150 w 3440915"/>
              <a:gd name="connsiteY0" fmla="*/ 236267 h 1657395"/>
              <a:gd name="connsiteX1" fmla="*/ 1992661 w 3440915"/>
              <a:gd name="connsiteY1" fmla="*/ 258845 h 1657395"/>
              <a:gd name="connsiteX2" fmla="*/ 1496268 w 3440915"/>
              <a:gd name="connsiteY2" fmla="*/ 270134 h 1657395"/>
              <a:gd name="connsiteX3" fmla="*/ 1021816 w 3440915"/>
              <a:gd name="connsiteY3" fmla="*/ 435564 h 1657395"/>
              <a:gd name="connsiteX4" fmla="*/ 841194 w 3440915"/>
              <a:gd name="connsiteY4" fmla="*/ 492008 h 1657395"/>
              <a:gd name="connsiteX5" fmla="*/ 773461 w 3440915"/>
              <a:gd name="connsiteY5" fmla="*/ 514586 h 1657395"/>
              <a:gd name="connsiteX6" fmla="*/ 536394 w 3440915"/>
              <a:gd name="connsiteY6" fmla="*/ 650053 h 1657395"/>
              <a:gd name="connsiteX7" fmla="*/ 419594 w 3440915"/>
              <a:gd name="connsiteY7" fmla="*/ 766845 h 1657395"/>
              <a:gd name="connsiteX8" fmla="*/ 186439 w 3440915"/>
              <a:gd name="connsiteY8" fmla="*/ 1003912 h 1657395"/>
              <a:gd name="connsiteX9" fmla="*/ 152572 w 3440915"/>
              <a:gd name="connsiteY9" fmla="*/ 1105512 h 1657395"/>
              <a:gd name="connsiteX10" fmla="*/ 141283 w 3440915"/>
              <a:gd name="connsiteY10" fmla="*/ 1139379 h 1657395"/>
              <a:gd name="connsiteX11" fmla="*/ 231594 w 3440915"/>
              <a:gd name="connsiteY11" fmla="*/ 1432890 h 1657395"/>
              <a:gd name="connsiteX12" fmla="*/ 242883 w 3440915"/>
              <a:gd name="connsiteY12" fmla="*/ 1466756 h 1657395"/>
              <a:gd name="connsiteX13" fmla="*/ 254172 w 3440915"/>
              <a:gd name="connsiteY13" fmla="*/ 1511912 h 1657395"/>
              <a:gd name="connsiteX14" fmla="*/ 276750 w 3440915"/>
              <a:gd name="connsiteY14" fmla="*/ 1545779 h 1657395"/>
              <a:gd name="connsiteX15" fmla="*/ 197728 w 3440915"/>
              <a:gd name="connsiteY15" fmla="*/ 1624801 h 1657395"/>
              <a:gd name="connsiteX16" fmla="*/ 129994 w 3440915"/>
              <a:gd name="connsiteY16" fmla="*/ 1624801 h 1657395"/>
              <a:gd name="connsiteX17" fmla="*/ 141283 w 3440915"/>
              <a:gd name="connsiteY17" fmla="*/ 1590934 h 1657395"/>
              <a:gd name="connsiteX18" fmla="*/ 129994 w 3440915"/>
              <a:gd name="connsiteY18" fmla="*/ 1557067 h 1657395"/>
              <a:gd name="connsiteX19" fmla="*/ 118705 w 3440915"/>
              <a:gd name="connsiteY19" fmla="*/ 1511912 h 1657395"/>
              <a:gd name="connsiteX20" fmla="*/ 107416 w 3440915"/>
              <a:gd name="connsiteY20" fmla="*/ 1444179 h 1657395"/>
              <a:gd name="connsiteX21" fmla="*/ 73550 w 3440915"/>
              <a:gd name="connsiteY21" fmla="*/ 1331290 h 1657395"/>
              <a:gd name="connsiteX22" fmla="*/ 62261 w 3440915"/>
              <a:gd name="connsiteY22" fmla="*/ 1297423 h 1657395"/>
              <a:gd name="connsiteX23" fmla="*/ 50972 w 3440915"/>
              <a:gd name="connsiteY23" fmla="*/ 1263556 h 1657395"/>
              <a:gd name="connsiteX24" fmla="*/ 28394 w 3440915"/>
              <a:gd name="connsiteY24" fmla="*/ 1229690 h 1657395"/>
              <a:gd name="connsiteX25" fmla="*/ 17105 w 3440915"/>
              <a:gd name="connsiteY25" fmla="*/ 1195823 h 1657395"/>
              <a:gd name="connsiteX26" fmla="*/ 17105 w 3440915"/>
              <a:gd name="connsiteY26" fmla="*/ 992623 h 1657395"/>
              <a:gd name="connsiteX27" fmla="*/ 28394 w 3440915"/>
              <a:gd name="connsiteY27" fmla="*/ 958756 h 1657395"/>
              <a:gd name="connsiteX28" fmla="*/ 73550 w 3440915"/>
              <a:gd name="connsiteY28" fmla="*/ 891023 h 1657395"/>
              <a:gd name="connsiteX29" fmla="*/ 107416 w 3440915"/>
              <a:gd name="connsiteY29" fmla="*/ 868445 h 1657395"/>
              <a:gd name="connsiteX30" fmla="*/ 152572 w 3440915"/>
              <a:gd name="connsiteY30" fmla="*/ 812001 h 1657395"/>
              <a:gd name="connsiteX31" fmla="*/ 231594 w 3440915"/>
              <a:gd name="connsiteY31" fmla="*/ 721690 h 1657395"/>
              <a:gd name="connsiteX32" fmla="*/ 333194 w 3440915"/>
              <a:gd name="connsiteY32" fmla="*/ 608801 h 1657395"/>
              <a:gd name="connsiteX33" fmla="*/ 367061 w 3440915"/>
              <a:gd name="connsiteY33" fmla="*/ 586223 h 1657395"/>
              <a:gd name="connsiteX34" fmla="*/ 423505 w 3440915"/>
              <a:gd name="connsiteY34" fmla="*/ 518490 h 1657395"/>
              <a:gd name="connsiteX35" fmla="*/ 457372 w 3440915"/>
              <a:gd name="connsiteY35" fmla="*/ 495912 h 1657395"/>
              <a:gd name="connsiteX36" fmla="*/ 491239 w 3440915"/>
              <a:gd name="connsiteY36" fmla="*/ 462045 h 1657395"/>
              <a:gd name="connsiteX37" fmla="*/ 558972 w 3440915"/>
              <a:gd name="connsiteY37" fmla="*/ 428179 h 1657395"/>
              <a:gd name="connsiteX38" fmla="*/ 581550 w 3440915"/>
              <a:gd name="connsiteY38" fmla="*/ 394312 h 1657395"/>
              <a:gd name="connsiteX39" fmla="*/ 649283 w 3440915"/>
              <a:gd name="connsiteY39" fmla="*/ 360445 h 1657395"/>
              <a:gd name="connsiteX40" fmla="*/ 717016 w 3440915"/>
              <a:gd name="connsiteY40" fmla="*/ 315290 h 1657395"/>
              <a:gd name="connsiteX41" fmla="*/ 784750 w 3440915"/>
              <a:gd name="connsiteY41" fmla="*/ 270134 h 1657395"/>
              <a:gd name="connsiteX42" fmla="*/ 863772 w 3440915"/>
              <a:gd name="connsiteY42" fmla="*/ 236267 h 1657395"/>
              <a:gd name="connsiteX43" fmla="*/ 942794 w 3440915"/>
              <a:gd name="connsiteY43" fmla="*/ 213690 h 1657395"/>
              <a:gd name="connsiteX44" fmla="*/ 1021816 w 3440915"/>
              <a:gd name="connsiteY44" fmla="*/ 168534 h 1657395"/>
              <a:gd name="connsiteX45" fmla="*/ 1078261 w 3440915"/>
              <a:gd name="connsiteY45" fmla="*/ 157245 h 1657395"/>
              <a:gd name="connsiteX46" fmla="*/ 1168572 w 3440915"/>
              <a:gd name="connsiteY46" fmla="*/ 134667 h 1657395"/>
              <a:gd name="connsiteX47" fmla="*/ 1213728 w 3440915"/>
              <a:gd name="connsiteY47" fmla="*/ 123379 h 1657395"/>
              <a:gd name="connsiteX48" fmla="*/ 1315328 w 3440915"/>
              <a:gd name="connsiteY48" fmla="*/ 89512 h 1657395"/>
              <a:gd name="connsiteX49" fmla="*/ 1349194 w 3440915"/>
              <a:gd name="connsiteY49" fmla="*/ 78223 h 1657395"/>
              <a:gd name="connsiteX50" fmla="*/ 1416928 w 3440915"/>
              <a:gd name="connsiteY50" fmla="*/ 66934 h 1657395"/>
              <a:gd name="connsiteX51" fmla="*/ 1450794 w 3440915"/>
              <a:gd name="connsiteY51" fmla="*/ 55645 h 1657395"/>
              <a:gd name="connsiteX52" fmla="*/ 1642705 w 3440915"/>
              <a:gd name="connsiteY52" fmla="*/ 33067 h 1657395"/>
              <a:gd name="connsiteX53" fmla="*/ 1676572 w 3440915"/>
              <a:gd name="connsiteY53" fmla="*/ 21779 h 1657395"/>
              <a:gd name="connsiteX54" fmla="*/ 2839328 w 3440915"/>
              <a:gd name="connsiteY54" fmla="*/ 21779 h 1657395"/>
              <a:gd name="connsiteX55" fmla="*/ 2952216 w 3440915"/>
              <a:gd name="connsiteY55" fmla="*/ 33067 h 1657395"/>
              <a:gd name="connsiteX56" fmla="*/ 3042528 w 3440915"/>
              <a:gd name="connsiteY56" fmla="*/ 55645 h 1657395"/>
              <a:gd name="connsiteX57" fmla="*/ 3076394 w 3440915"/>
              <a:gd name="connsiteY57" fmla="*/ 66934 h 1657395"/>
              <a:gd name="connsiteX58" fmla="*/ 3177994 w 3440915"/>
              <a:gd name="connsiteY58" fmla="*/ 78223 h 1657395"/>
              <a:gd name="connsiteX59" fmla="*/ 3245728 w 3440915"/>
              <a:gd name="connsiteY59" fmla="*/ 100801 h 1657395"/>
              <a:gd name="connsiteX60" fmla="*/ 3302172 w 3440915"/>
              <a:gd name="connsiteY60" fmla="*/ 145956 h 1657395"/>
              <a:gd name="connsiteX61" fmla="*/ 3336039 w 3440915"/>
              <a:gd name="connsiteY61" fmla="*/ 179823 h 1657395"/>
              <a:gd name="connsiteX62" fmla="*/ 3358616 w 3440915"/>
              <a:gd name="connsiteY62" fmla="*/ 213690 h 1657395"/>
              <a:gd name="connsiteX63" fmla="*/ 3392483 w 3440915"/>
              <a:gd name="connsiteY63" fmla="*/ 236267 h 1657395"/>
              <a:gd name="connsiteX64" fmla="*/ 3403772 w 3440915"/>
              <a:gd name="connsiteY64" fmla="*/ 270134 h 1657395"/>
              <a:gd name="connsiteX65" fmla="*/ 3426350 w 3440915"/>
              <a:gd name="connsiteY65" fmla="*/ 304001 h 1657395"/>
              <a:gd name="connsiteX66" fmla="*/ 3392483 w 3440915"/>
              <a:gd name="connsiteY66" fmla="*/ 495912 h 1657395"/>
              <a:gd name="connsiteX67" fmla="*/ 3358616 w 3440915"/>
              <a:gd name="connsiteY67" fmla="*/ 507201 h 1657395"/>
              <a:gd name="connsiteX68" fmla="*/ 3268305 w 3440915"/>
              <a:gd name="connsiteY68" fmla="*/ 586223 h 1657395"/>
              <a:gd name="connsiteX69" fmla="*/ 3200572 w 3440915"/>
              <a:gd name="connsiteY69" fmla="*/ 608801 h 1657395"/>
              <a:gd name="connsiteX70" fmla="*/ 3166705 w 3440915"/>
              <a:gd name="connsiteY70" fmla="*/ 642667 h 1657395"/>
              <a:gd name="connsiteX71" fmla="*/ 3121550 w 3440915"/>
              <a:gd name="connsiteY71" fmla="*/ 574934 h 1657395"/>
              <a:gd name="connsiteX72" fmla="*/ 3098972 w 3440915"/>
              <a:gd name="connsiteY72" fmla="*/ 541067 h 1657395"/>
              <a:gd name="connsiteX73" fmla="*/ 3076394 w 3440915"/>
              <a:gd name="connsiteY73" fmla="*/ 473334 h 1657395"/>
              <a:gd name="connsiteX74" fmla="*/ 3065105 w 3440915"/>
              <a:gd name="connsiteY74" fmla="*/ 439467 h 1657395"/>
              <a:gd name="connsiteX75" fmla="*/ 3132839 w 3440915"/>
              <a:gd name="connsiteY75" fmla="*/ 371734 h 1657395"/>
              <a:gd name="connsiteX76" fmla="*/ 3098972 w 3440915"/>
              <a:gd name="connsiteY76" fmla="*/ 281423 h 1657395"/>
              <a:gd name="connsiteX77" fmla="*/ 3065105 w 3440915"/>
              <a:gd name="connsiteY77" fmla="*/ 258845 h 1657395"/>
              <a:gd name="connsiteX78" fmla="*/ 3042528 w 3440915"/>
              <a:gd name="connsiteY78" fmla="*/ 224979 h 1657395"/>
              <a:gd name="connsiteX79" fmla="*/ 2974794 w 3440915"/>
              <a:gd name="connsiteY79" fmla="*/ 202401 h 1657395"/>
              <a:gd name="connsiteX80" fmla="*/ 2940928 w 3440915"/>
              <a:gd name="connsiteY80" fmla="*/ 191112 h 1657395"/>
              <a:gd name="connsiteX81" fmla="*/ 2861905 w 3440915"/>
              <a:gd name="connsiteY81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121550 w 3440915"/>
              <a:gd name="connsiteY70" fmla="*/ 574934 h 1657395"/>
              <a:gd name="connsiteX71" fmla="*/ 3098972 w 3440915"/>
              <a:gd name="connsiteY71" fmla="*/ 541067 h 1657395"/>
              <a:gd name="connsiteX72" fmla="*/ 3076394 w 3440915"/>
              <a:gd name="connsiteY72" fmla="*/ 473334 h 1657395"/>
              <a:gd name="connsiteX73" fmla="*/ 3065105 w 3440915"/>
              <a:gd name="connsiteY73" fmla="*/ 439467 h 1657395"/>
              <a:gd name="connsiteX74" fmla="*/ 3132839 w 3440915"/>
              <a:gd name="connsiteY74" fmla="*/ 371734 h 1657395"/>
              <a:gd name="connsiteX75" fmla="*/ 3098972 w 3440915"/>
              <a:gd name="connsiteY75" fmla="*/ 281423 h 1657395"/>
              <a:gd name="connsiteX76" fmla="*/ 3065105 w 3440915"/>
              <a:gd name="connsiteY76" fmla="*/ 258845 h 1657395"/>
              <a:gd name="connsiteX77" fmla="*/ 3042528 w 3440915"/>
              <a:gd name="connsiteY77" fmla="*/ 224979 h 1657395"/>
              <a:gd name="connsiteX78" fmla="*/ 2974794 w 3440915"/>
              <a:gd name="connsiteY78" fmla="*/ 202401 h 1657395"/>
              <a:gd name="connsiteX79" fmla="*/ 2940928 w 3440915"/>
              <a:gd name="connsiteY79" fmla="*/ 191112 h 1657395"/>
              <a:gd name="connsiteX80" fmla="*/ 2861905 w 3440915"/>
              <a:gd name="connsiteY80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121550 w 3440915"/>
              <a:gd name="connsiteY70" fmla="*/ 574934 h 1657395"/>
              <a:gd name="connsiteX71" fmla="*/ 3098972 w 3440915"/>
              <a:gd name="connsiteY71" fmla="*/ 541067 h 1657395"/>
              <a:gd name="connsiteX72" fmla="*/ 3076394 w 3440915"/>
              <a:gd name="connsiteY72" fmla="*/ 473334 h 1657395"/>
              <a:gd name="connsiteX73" fmla="*/ 3065105 w 3440915"/>
              <a:gd name="connsiteY73" fmla="*/ 439467 h 1657395"/>
              <a:gd name="connsiteX74" fmla="*/ 3132839 w 3440915"/>
              <a:gd name="connsiteY74" fmla="*/ 371734 h 1657395"/>
              <a:gd name="connsiteX75" fmla="*/ 3098972 w 3440915"/>
              <a:gd name="connsiteY75" fmla="*/ 281423 h 1657395"/>
              <a:gd name="connsiteX76" fmla="*/ 3065105 w 3440915"/>
              <a:gd name="connsiteY76" fmla="*/ 258845 h 1657395"/>
              <a:gd name="connsiteX77" fmla="*/ 3042528 w 3440915"/>
              <a:gd name="connsiteY77" fmla="*/ 224979 h 1657395"/>
              <a:gd name="connsiteX78" fmla="*/ 2974794 w 3440915"/>
              <a:gd name="connsiteY78" fmla="*/ 202401 h 1657395"/>
              <a:gd name="connsiteX79" fmla="*/ 2940928 w 3440915"/>
              <a:gd name="connsiteY79" fmla="*/ 191112 h 1657395"/>
              <a:gd name="connsiteX80" fmla="*/ 2861905 w 3440915"/>
              <a:gd name="connsiteY80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121550 w 3440915"/>
              <a:gd name="connsiteY70" fmla="*/ 574934 h 1657395"/>
              <a:gd name="connsiteX71" fmla="*/ 3098972 w 3440915"/>
              <a:gd name="connsiteY71" fmla="*/ 541067 h 1657395"/>
              <a:gd name="connsiteX72" fmla="*/ 3076394 w 3440915"/>
              <a:gd name="connsiteY72" fmla="*/ 473334 h 1657395"/>
              <a:gd name="connsiteX73" fmla="*/ 3065105 w 3440915"/>
              <a:gd name="connsiteY73" fmla="*/ 439467 h 1657395"/>
              <a:gd name="connsiteX74" fmla="*/ 3132839 w 3440915"/>
              <a:gd name="connsiteY74" fmla="*/ 371734 h 1657395"/>
              <a:gd name="connsiteX75" fmla="*/ 3098972 w 3440915"/>
              <a:gd name="connsiteY75" fmla="*/ 281423 h 1657395"/>
              <a:gd name="connsiteX76" fmla="*/ 3065105 w 3440915"/>
              <a:gd name="connsiteY76" fmla="*/ 258845 h 1657395"/>
              <a:gd name="connsiteX77" fmla="*/ 3042528 w 3440915"/>
              <a:gd name="connsiteY77" fmla="*/ 224979 h 1657395"/>
              <a:gd name="connsiteX78" fmla="*/ 2974794 w 3440915"/>
              <a:gd name="connsiteY78" fmla="*/ 202401 h 1657395"/>
              <a:gd name="connsiteX79" fmla="*/ 2940928 w 3440915"/>
              <a:gd name="connsiteY79" fmla="*/ 191112 h 1657395"/>
              <a:gd name="connsiteX80" fmla="*/ 2861905 w 3440915"/>
              <a:gd name="connsiteY80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121550 w 3440915"/>
              <a:gd name="connsiteY70" fmla="*/ 574934 h 1657395"/>
              <a:gd name="connsiteX71" fmla="*/ 3098972 w 3440915"/>
              <a:gd name="connsiteY71" fmla="*/ 541067 h 1657395"/>
              <a:gd name="connsiteX72" fmla="*/ 3065105 w 3440915"/>
              <a:gd name="connsiteY72" fmla="*/ 439467 h 1657395"/>
              <a:gd name="connsiteX73" fmla="*/ 3132839 w 3440915"/>
              <a:gd name="connsiteY73" fmla="*/ 371734 h 1657395"/>
              <a:gd name="connsiteX74" fmla="*/ 3098972 w 3440915"/>
              <a:gd name="connsiteY74" fmla="*/ 281423 h 1657395"/>
              <a:gd name="connsiteX75" fmla="*/ 3065105 w 3440915"/>
              <a:gd name="connsiteY75" fmla="*/ 258845 h 1657395"/>
              <a:gd name="connsiteX76" fmla="*/ 3042528 w 3440915"/>
              <a:gd name="connsiteY76" fmla="*/ 224979 h 1657395"/>
              <a:gd name="connsiteX77" fmla="*/ 2974794 w 3440915"/>
              <a:gd name="connsiteY77" fmla="*/ 202401 h 1657395"/>
              <a:gd name="connsiteX78" fmla="*/ 2940928 w 3440915"/>
              <a:gd name="connsiteY78" fmla="*/ 191112 h 1657395"/>
              <a:gd name="connsiteX79" fmla="*/ 2861905 w 3440915"/>
              <a:gd name="connsiteY79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121550 w 3440915"/>
              <a:gd name="connsiteY70" fmla="*/ 574934 h 1657395"/>
              <a:gd name="connsiteX71" fmla="*/ 3065105 w 3440915"/>
              <a:gd name="connsiteY71" fmla="*/ 439467 h 1657395"/>
              <a:gd name="connsiteX72" fmla="*/ 3132839 w 3440915"/>
              <a:gd name="connsiteY72" fmla="*/ 371734 h 1657395"/>
              <a:gd name="connsiteX73" fmla="*/ 3098972 w 3440915"/>
              <a:gd name="connsiteY73" fmla="*/ 281423 h 1657395"/>
              <a:gd name="connsiteX74" fmla="*/ 3065105 w 3440915"/>
              <a:gd name="connsiteY74" fmla="*/ 258845 h 1657395"/>
              <a:gd name="connsiteX75" fmla="*/ 3042528 w 3440915"/>
              <a:gd name="connsiteY75" fmla="*/ 224979 h 1657395"/>
              <a:gd name="connsiteX76" fmla="*/ 2974794 w 3440915"/>
              <a:gd name="connsiteY76" fmla="*/ 202401 h 1657395"/>
              <a:gd name="connsiteX77" fmla="*/ 2940928 w 3440915"/>
              <a:gd name="connsiteY77" fmla="*/ 191112 h 1657395"/>
              <a:gd name="connsiteX78" fmla="*/ 2861905 w 3440915"/>
              <a:gd name="connsiteY78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065105 w 3440915"/>
              <a:gd name="connsiteY70" fmla="*/ 439467 h 1657395"/>
              <a:gd name="connsiteX71" fmla="*/ 3132839 w 3440915"/>
              <a:gd name="connsiteY71" fmla="*/ 371734 h 1657395"/>
              <a:gd name="connsiteX72" fmla="*/ 3098972 w 3440915"/>
              <a:gd name="connsiteY72" fmla="*/ 281423 h 1657395"/>
              <a:gd name="connsiteX73" fmla="*/ 3065105 w 3440915"/>
              <a:gd name="connsiteY73" fmla="*/ 258845 h 1657395"/>
              <a:gd name="connsiteX74" fmla="*/ 3042528 w 3440915"/>
              <a:gd name="connsiteY74" fmla="*/ 224979 h 1657395"/>
              <a:gd name="connsiteX75" fmla="*/ 2974794 w 3440915"/>
              <a:gd name="connsiteY75" fmla="*/ 202401 h 1657395"/>
              <a:gd name="connsiteX76" fmla="*/ 2940928 w 3440915"/>
              <a:gd name="connsiteY76" fmla="*/ 191112 h 1657395"/>
              <a:gd name="connsiteX77" fmla="*/ 2861905 w 3440915"/>
              <a:gd name="connsiteY77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065820 w 3440915"/>
              <a:gd name="connsiteY70" fmla="*/ 439479 h 1657395"/>
              <a:gd name="connsiteX71" fmla="*/ 3132839 w 3440915"/>
              <a:gd name="connsiteY71" fmla="*/ 371734 h 1657395"/>
              <a:gd name="connsiteX72" fmla="*/ 3098972 w 3440915"/>
              <a:gd name="connsiteY72" fmla="*/ 281423 h 1657395"/>
              <a:gd name="connsiteX73" fmla="*/ 3065105 w 3440915"/>
              <a:gd name="connsiteY73" fmla="*/ 258845 h 1657395"/>
              <a:gd name="connsiteX74" fmla="*/ 3042528 w 3440915"/>
              <a:gd name="connsiteY74" fmla="*/ 224979 h 1657395"/>
              <a:gd name="connsiteX75" fmla="*/ 2974794 w 3440915"/>
              <a:gd name="connsiteY75" fmla="*/ 202401 h 1657395"/>
              <a:gd name="connsiteX76" fmla="*/ 2940928 w 3440915"/>
              <a:gd name="connsiteY76" fmla="*/ 191112 h 1657395"/>
              <a:gd name="connsiteX77" fmla="*/ 2861905 w 3440915"/>
              <a:gd name="connsiteY77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065820 w 3440915"/>
              <a:gd name="connsiteY70" fmla="*/ 439479 h 1657395"/>
              <a:gd name="connsiteX71" fmla="*/ 3132839 w 3440915"/>
              <a:gd name="connsiteY71" fmla="*/ 371734 h 1657395"/>
              <a:gd name="connsiteX72" fmla="*/ 3098972 w 3440915"/>
              <a:gd name="connsiteY72" fmla="*/ 281423 h 1657395"/>
              <a:gd name="connsiteX73" fmla="*/ 3065105 w 3440915"/>
              <a:gd name="connsiteY73" fmla="*/ 258845 h 1657395"/>
              <a:gd name="connsiteX74" fmla="*/ 3042528 w 3440915"/>
              <a:gd name="connsiteY74" fmla="*/ 224979 h 1657395"/>
              <a:gd name="connsiteX75" fmla="*/ 2974794 w 3440915"/>
              <a:gd name="connsiteY75" fmla="*/ 202401 h 1657395"/>
              <a:gd name="connsiteX76" fmla="*/ 2940928 w 3440915"/>
              <a:gd name="connsiteY76" fmla="*/ 191112 h 1657395"/>
              <a:gd name="connsiteX77" fmla="*/ 2861905 w 3440915"/>
              <a:gd name="connsiteY77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41283 w 3440915"/>
              <a:gd name="connsiteY16" fmla="*/ 1590934 h 1657395"/>
              <a:gd name="connsiteX17" fmla="*/ 129994 w 3440915"/>
              <a:gd name="connsiteY17" fmla="*/ 1557067 h 1657395"/>
              <a:gd name="connsiteX18" fmla="*/ 118705 w 3440915"/>
              <a:gd name="connsiteY18" fmla="*/ 1511912 h 1657395"/>
              <a:gd name="connsiteX19" fmla="*/ 107416 w 3440915"/>
              <a:gd name="connsiteY19" fmla="*/ 1444179 h 1657395"/>
              <a:gd name="connsiteX20" fmla="*/ 73550 w 3440915"/>
              <a:gd name="connsiteY20" fmla="*/ 1331290 h 1657395"/>
              <a:gd name="connsiteX21" fmla="*/ 62261 w 3440915"/>
              <a:gd name="connsiteY21" fmla="*/ 1297423 h 1657395"/>
              <a:gd name="connsiteX22" fmla="*/ 50972 w 3440915"/>
              <a:gd name="connsiteY22" fmla="*/ 1263556 h 1657395"/>
              <a:gd name="connsiteX23" fmla="*/ 28394 w 3440915"/>
              <a:gd name="connsiteY23" fmla="*/ 1229690 h 1657395"/>
              <a:gd name="connsiteX24" fmla="*/ 17105 w 3440915"/>
              <a:gd name="connsiteY24" fmla="*/ 1195823 h 1657395"/>
              <a:gd name="connsiteX25" fmla="*/ 17105 w 3440915"/>
              <a:gd name="connsiteY25" fmla="*/ 992623 h 1657395"/>
              <a:gd name="connsiteX26" fmla="*/ 28394 w 3440915"/>
              <a:gd name="connsiteY26" fmla="*/ 958756 h 1657395"/>
              <a:gd name="connsiteX27" fmla="*/ 73550 w 3440915"/>
              <a:gd name="connsiteY27" fmla="*/ 891023 h 1657395"/>
              <a:gd name="connsiteX28" fmla="*/ 107416 w 3440915"/>
              <a:gd name="connsiteY28" fmla="*/ 868445 h 1657395"/>
              <a:gd name="connsiteX29" fmla="*/ 152572 w 3440915"/>
              <a:gd name="connsiteY29" fmla="*/ 812001 h 1657395"/>
              <a:gd name="connsiteX30" fmla="*/ 231594 w 3440915"/>
              <a:gd name="connsiteY30" fmla="*/ 721690 h 1657395"/>
              <a:gd name="connsiteX31" fmla="*/ 333194 w 3440915"/>
              <a:gd name="connsiteY31" fmla="*/ 608801 h 1657395"/>
              <a:gd name="connsiteX32" fmla="*/ 367061 w 3440915"/>
              <a:gd name="connsiteY32" fmla="*/ 586223 h 1657395"/>
              <a:gd name="connsiteX33" fmla="*/ 423505 w 3440915"/>
              <a:gd name="connsiteY33" fmla="*/ 518490 h 1657395"/>
              <a:gd name="connsiteX34" fmla="*/ 457372 w 3440915"/>
              <a:gd name="connsiteY34" fmla="*/ 495912 h 1657395"/>
              <a:gd name="connsiteX35" fmla="*/ 491239 w 3440915"/>
              <a:gd name="connsiteY35" fmla="*/ 462045 h 1657395"/>
              <a:gd name="connsiteX36" fmla="*/ 558972 w 3440915"/>
              <a:gd name="connsiteY36" fmla="*/ 428179 h 1657395"/>
              <a:gd name="connsiteX37" fmla="*/ 581550 w 3440915"/>
              <a:gd name="connsiteY37" fmla="*/ 394312 h 1657395"/>
              <a:gd name="connsiteX38" fmla="*/ 649283 w 3440915"/>
              <a:gd name="connsiteY38" fmla="*/ 360445 h 1657395"/>
              <a:gd name="connsiteX39" fmla="*/ 717016 w 3440915"/>
              <a:gd name="connsiteY39" fmla="*/ 315290 h 1657395"/>
              <a:gd name="connsiteX40" fmla="*/ 784750 w 3440915"/>
              <a:gd name="connsiteY40" fmla="*/ 270134 h 1657395"/>
              <a:gd name="connsiteX41" fmla="*/ 863772 w 3440915"/>
              <a:gd name="connsiteY41" fmla="*/ 236267 h 1657395"/>
              <a:gd name="connsiteX42" fmla="*/ 942794 w 3440915"/>
              <a:gd name="connsiteY42" fmla="*/ 213690 h 1657395"/>
              <a:gd name="connsiteX43" fmla="*/ 1021816 w 3440915"/>
              <a:gd name="connsiteY43" fmla="*/ 168534 h 1657395"/>
              <a:gd name="connsiteX44" fmla="*/ 1078261 w 3440915"/>
              <a:gd name="connsiteY44" fmla="*/ 157245 h 1657395"/>
              <a:gd name="connsiteX45" fmla="*/ 1168572 w 3440915"/>
              <a:gd name="connsiteY45" fmla="*/ 134667 h 1657395"/>
              <a:gd name="connsiteX46" fmla="*/ 1213728 w 3440915"/>
              <a:gd name="connsiteY46" fmla="*/ 123379 h 1657395"/>
              <a:gd name="connsiteX47" fmla="*/ 1315328 w 3440915"/>
              <a:gd name="connsiteY47" fmla="*/ 89512 h 1657395"/>
              <a:gd name="connsiteX48" fmla="*/ 1349194 w 3440915"/>
              <a:gd name="connsiteY48" fmla="*/ 78223 h 1657395"/>
              <a:gd name="connsiteX49" fmla="*/ 1416928 w 3440915"/>
              <a:gd name="connsiteY49" fmla="*/ 66934 h 1657395"/>
              <a:gd name="connsiteX50" fmla="*/ 1450794 w 3440915"/>
              <a:gd name="connsiteY50" fmla="*/ 55645 h 1657395"/>
              <a:gd name="connsiteX51" fmla="*/ 1642705 w 3440915"/>
              <a:gd name="connsiteY51" fmla="*/ 33067 h 1657395"/>
              <a:gd name="connsiteX52" fmla="*/ 1676572 w 3440915"/>
              <a:gd name="connsiteY52" fmla="*/ 21779 h 1657395"/>
              <a:gd name="connsiteX53" fmla="*/ 2839328 w 3440915"/>
              <a:gd name="connsiteY53" fmla="*/ 21779 h 1657395"/>
              <a:gd name="connsiteX54" fmla="*/ 2952216 w 3440915"/>
              <a:gd name="connsiteY54" fmla="*/ 33067 h 1657395"/>
              <a:gd name="connsiteX55" fmla="*/ 3042528 w 3440915"/>
              <a:gd name="connsiteY55" fmla="*/ 55645 h 1657395"/>
              <a:gd name="connsiteX56" fmla="*/ 3076394 w 3440915"/>
              <a:gd name="connsiteY56" fmla="*/ 66934 h 1657395"/>
              <a:gd name="connsiteX57" fmla="*/ 3177994 w 3440915"/>
              <a:gd name="connsiteY57" fmla="*/ 78223 h 1657395"/>
              <a:gd name="connsiteX58" fmla="*/ 3245728 w 3440915"/>
              <a:gd name="connsiteY58" fmla="*/ 100801 h 1657395"/>
              <a:gd name="connsiteX59" fmla="*/ 3302172 w 3440915"/>
              <a:gd name="connsiteY59" fmla="*/ 145956 h 1657395"/>
              <a:gd name="connsiteX60" fmla="*/ 3336039 w 3440915"/>
              <a:gd name="connsiteY60" fmla="*/ 179823 h 1657395"/>
              <a:gd name="connsiteX61" fmla="*/ 3358616 w 3440915"/>
              <a:gd name="connsiteY61" fmla="*/ 213690 h 1657395"/>
              <a:gd name="connsiteX62" fmla="*/ 3392483 w 3440915"/>
              <a:gd name="connsiteY62" fmla="*/ 236267 h 1657395"/>
              <a:gd name="connsiteX63" fmla="*/ 3403772 w 3440915"/>
              <a:gd name="connsiteY63" fmla="*/ 270134 h 1657395"/>
              <a:gd name="connsiteX64" fmla="*/ 3426350 w 3440915"/>
              <a:gd name="connsiteY64" fmla="*/ 304001 h 1657395"/>
              <a:gd name="connsiteX65" fmla="*/ 3392483 w 3440915"/>
              <a:gd name="connsiteY65" fmla="*/ 495912 h 1657395"/>
              <a:gd name="connsiteX66" fmla="*/ 3358616 w 3440915"/>
              <a:gd name="connsiteY66" fmla="*/ 507201 h 1657395"/>
              <a:gd name="connsiteX67" fmla="*/ 3268305 w 3440915"/>
              <a:gd name="connsiteY67" fmla="*/ 586223 h 1657395"/>
              <a:gd name="connsiteX68" fmla="*/ 3200572 w 3440915"/>
              <a:gd name="connsiteY68" fmla="*/ 608801 h 1657395"/>
              <a:gd name="connsiteX69" fmla="*/ 3166705 w 3440915"/>
              <a:gd name="connsiteY69" fmla="*/ 642667 h 1657395"/>
              <a:gd name="connsiteX70" fmla="*/ 3065820 w 3440915"/>
              <a:gd name="connsiteY70" fmla="*/ 439479 h 1657395"/>
              <a:gd name="connsiteX71" fmla="*/ 3133569 w 3440915"/>
              <a:gd name="connsiteY71" fmla="*/ 371744 h 1657395"/>
              <a:gd name="connsiteX72" fmla="*/ 3098972 w 3440915"/>
              <a:gd name="connsiteY72" fmla="*/ 281423 h 1657395"/>
              <a:gd name="connsiteX73" fmla="*/ 3065105 w 3440915"/>
              <a:gd name="connsiteY73" fmla="*/ 258845 h 1657395"/>
              <a:gd name="connsiteX74" fmla="*/ 3042528 w 3440915"/>
              <a:gd name="connsiteY74" fmla="*/ 224979 h 1657395"/>
              <a:gd name="connsiteX75" fmla="*/ 2974794 w 3440915"/>
              <a:gd name="connsiteY75" fmla="*/ 202401 h 1657395"/>
              <a:gd name="connsiteX76" fmla="*/ 2940928 w 3440915"/>
              <a:gd name="connsiteY76" fmla="*/ 191112 h 1657395"/>
              <a:gd name="connsiteX77" fmla="*/ 2861905 w 3440915"/>
              <a:gd name="connsiteY77" fmla="*/ 168534 h 1657395"/>
              <a:gd name="connsiteX0" fmla="*/ 2207150 w 3440915"/>
              <a:gd name="connsiteY0" fmla="*/ 236267 h 1657395"/>
              <a:gd name="connsiteX1" fmla="*/ 1496268 w 3440915"/>
              <a:gd name="connsiteY1" fmla="*/ 270134 h 1657395"/>
              <a:gd name="connsiteX2" fmla="*/ 1021816 w 3440915"/>
              <a:gd name="connsiteY2" fmla="*/ 435564 h 1657395"/>
              <a:gd name="connsiteX3" fmla="*/ 841194 w 3440915"/>
              <a:gd name="connsiteY3" fmla="*/ 492008 h 1657395"/>
              <a:gd name="connsiteX4" fmla="*/ 773461 w 3440915"/>
              <a:gd name="connsiteY4" fmla="*/ 514586 h 1657395"/>
              <a:gd name="connsiteX5" fmla="*/ 536394 w 3440915"/>
              <a:gd name="connsiteY5" fmla="*/ 650053 h 1657395"/>
              <a:gd name="connsiteX6" fmla="*/ 419594 w 3440915"/>
              <a:gd name="connsiteY6" fmla="*/ 766845 h 1657395"/>
              <a:gd name="connsiteX7" fmla="*/ 186439 w 3440915"/>
              <a:gd name="connsiteY7" fmla="*/ 1003912 h 1657395"/>
              <a:gd name="connsiteX8" fmla="*/ 152572 w 3440915"/>
              <a:gd name="connsiteY8" fmla="*/ 1105512 h 1657395"/>
              <a:gd name="connsiteX9" fmla="*/ 141283 w 3440915"/>
              <a:gd name="connsiteY9" fmla="*/ 1139379 h 1657395"/>
              <a:gd name="connsiteX10" fmla="*/ 231594 w 3440915"/>
              <a:gd name="connsiteY10" fmla="*/ 1432890 h 1657395"/>
              <a:gd name="connsiteX11" fmla="*/ 242883 w 3440915"/>
              <a:gd name="connsiteY11" fmla="*/ 1466756 h 1657395"/>
              <a:gd name="connsiteX12" fmla="*/ 254172 w 3440915"/>
              <a:gd name="connsiteY12" fmla="*/ 1511912 h 1657395"/>
              <a:gd name="connsiteX13" fmla="*/ 276750 w 3440915"/>
              <a:gd name="connsiteY13" fmla="*/ 1545779 h 1657395"/>
              <a:gd name="connsiteX14" fmla="*/ 197728 w 3440915"/>
              <a:gd name="connsiteY14" fmla="*/ 1624801 h 1657395"/>
              <a:gd name="connsiteX15" fmla="*/ 129994 w 3440915"/>
              <a:gd name="connsiteY15" fmla="*/ 1624801 h 1657395"/>
              <a:gd name="connsiteX16" fmla="*/ 129994 w 3440915"/>
              <a:gd name="connsiteY16" fmla="*/ 1557067 h 1657395"/>
              <a:gd name="connsiteX17" fmla="*/ 118705 w 3440915"/>
              <a:gd name="connsiteY17" fmla="*/ 1511912 h 1657395"/>
              <a:gd name="connsiteX18" fmla="*/ 107416 w 3440915"/>
              <a:gd name="connsiteY18" fmla="*/ 1444179 h 1657395"/>
              <a:gd name="connsiteX19" fmla="*/ 73550 w 3440915"/>
              <a:gd name="connsiteY19" fmla="*/ 1331290 h 1657395"/>
              <a:gd name="connsiteX20" fmla="*/ 62261 w 3440915"/>
              <a:gd name="connsiteY20" fmla="*/ 1297423 h 1657395"/>
              <a:gd name="connsiteX21" fmla="*/ 50972 w 3440915"/>
              <a:gd name="connsiteY21" fmla="*/ 1263556 h 1657395"/>
              <a:gd name="connsiteX22" fmla="*/ 28394 w 3440915"/>
              <a:gd name="connsiteY22" fmla="*/ 1229690 h 1657395"/>
              <a:gd name="connsiteX23" fmla="*/ 17105 w 3440915"/>
              <a:gd name="connsiteY23" fmla="*/ 1195823 h 1657395"/>
              <a:gd name="connsiteX24" fmla="*/ 17105 w 3440915"/>
              <a:gd name="connsiteY24" fmla="*/ 992623 h 1657395"/>
              <a:gd name="connsiteX25" fmla="*/ 28394 w 3440915"/>
              <a:gd name="connsiteY25" fmla="*/ 958756 h 1657395"/>
              <a:gd name="connsiteX26" fmla="*/ 73550 w 3440915"/>
              <a:gd name="connsiteY26" fmla="*/ 891023 h 1657395"/>
              <a:gd name="connsiteX27" fmla="*/ 107416 w 3440915"/>
              <a:gd name="connsiteY27" fmla="*/ 868445 h 1657395"/>
              <a:gd name="connsiteX28" fmla="*/ 152572 w 3440915"/>
              <a:gd name="connsiteY28" fmla="*/ 812001 h 1657395"/>
              <a:gd name="connsiteX29" fmla="*/ 231594 w 3440915"/>
              <a:gd name="connsiteY29" fmla="*/ 721690 h 1657395"/>
              <a:gd name="connsiteX30" fmla="*/ 333194 w 3440915"/>
              <a:gd name="connsiteY30" fmla="*/ 608801 h 1657395"/>
              <a:gd name="connsiteX31" fmla="*/ 367061 w 3440915"/>
              <a:gd name="connsiteY31" fmla="*/ 586223 h 1657395"/>
              <a:gd name="connsiteX32" fmla="*/ 423505 w 3440915"/>
              <a:gd name="connsiteY32" fmla="*/ 518490 h 1657395"/>
              <a:gd name="connsiteX33" fmla="*/ 457372 w 3440915"/>
              <a:gd name="connsiteY33" fmla="*/ 495912 h 1657395"/>
              <a:gd name="connsiteX34" fmla="*/ 491239 w 3440915"/>
              <a:gd name="connsiteY34" fmla="*/ 462045 h 1657395"/>
              <a:gd name="connsiteX35" fmla="*/ 558972 w 3440915"/>
              <a:gd name="connsiteY35" fmla="*/ 428179 h 1657395"/>
              <a:gd name="connsiteX36" fmla="*/ 581550 w 3440915"/>
              <a:gd name="connsiteY36" fmla="*/ 394312 h 1657395"/>
              <a:gd name="connsiteX37" fmla="*/ 649283 w 3440915"/>
              <a:gd name="connsiteY37" fmla="*/ 360445 h 1657395"/>
              <a:gd name="connsiteX38" fmla="*/ 717016 w 3440915"/>
              <a:gd name="connsiteY38" fmla="*/ 315290 h 1657395"/>
              <a:gd name="connsiteX39" fmla="*/ 784750 w 3440915"/>
              <a:gd name="connsiteY39" fmla="*/ 270134 h 1657395"/>
              <a:gd name="connsiteX40" fmla="*/ 863772 w 3440915"/>
              <a:gd name="connsiteY40" fmla="*/ 236267 h 1657395"/>
              <a:gd name="connsiteX41" fmla="*/ 942794 w 3440915"/>
              <a:gd name="connsiteY41" fmla="*/ 213690 h 1657395"/>
              <a:gd name="connsiteX42" fmla="*/ 1021816 w 3440915"/>
              <a:gd name="connsiteY42" fmla="*/ 168534 h 1657395"/>
              <a:gd name="connsiteX43" fmla="*/ 1078261 w 3440915"/>
              <a:gd name="connsiteY43" fmla="*/ 157245 h 1657395"/>
              <a:gd name="connsiteX44" fmla="*/ 1168572 w 3440915"/>
              <a:gd name="connsiteY44" fmla="*/ 134667 h 1657395"/>
              <a:gd name="connsiteX45" fmla="*/ 1213728 w 3440915"/>
              <a:gd name="connsiteY45" fmla="*/ 123379 h 1657395"/>
              <a:gd name="connsiteX46" fmla="*/ 1315328 w 3440915"/>
              <a:gd name="connsiteY46" fmla="*/ 89512 h 1657395"/>
              <a:gd name="connsiteX47" fmla="*/ 1349194 w 3440915"/>
              <a:gd name="connsiteY47" fmla="*/ 78223 h 1657395"/>
              <a:gd name="connsiteX48" fmla="*/ 1416928 w 3440915"/>
              <a:gd name="connsiteY48" fmla="*/ 66934 h 1657395"/>
              <a:gd name="connsiteX49" fmla="*/ 1450794 w 3440915"/>
              <a:gd name="connsiteY49" fmla="*/ 55645 h 1657395"/>
              <a:gd name="connsiteX50" fmla="*/ 1642705 w 3440915"/>
              <a:gd name="connsiteY50" fmla="*/ 33067 h 1657395"/>
              <a:gd name="connsiteX51" fmla="*/ 1676572 w 3440915"/>
              <a:gd name="connsiteY51" fmla="*/ 21779 h 1657395"/>
              <a:gd name="connsiteX52" fmla="*/ 2839328 w 3440915"/>
              <a:gd name="connsiteY52" fmla="*/ 21779 h 1657395"/>
              <a:gd name="connsiteX53" fmla="*/ 2952216 w 3440915"/>
              <a:gd name="connsiteY53" fmla="*/ 33067 h 1657395"/>
              <a:gd name="connsiteX54" fmla="*/ 3042528 w 3440915"/>
              <a:gd name="connsiteY54" fmla="*/ 55645 h 1657395"/>
              <a:gd name="connsiteX55" fmla="*/ 3076394 w 3440915"/>
              <a:gd name="connsiteY55" fmla="*/ 66934 h 1657395"/>
              <a:gd name="connsiteX56" fmla="*/ 3177994 w 3440915"/>
              <a:gd name="connsiteY56" fmla="*/ 78223 h 1657395"/>
              <a:gd name="connsiteX57" fmla="*/ 3245728 w 3440915"/>
              <a:gd name="connsiteY57" fmla="*/ 100801 h 1657395"/>
              <a:gd name="connsiteX58" fmla="*/ 3302172 w 3440915"/>
              <a:gd name="connsiteY58" fmla="*/ 145956 h 1657395"/>
              <a:gd name="connsiteX59" fmla="*/ 3336039 w 3440915"/>
              <a:gd name="connsiteY59" fmla="*/ 179823 h 1657395"/>
              <a:gd name="connsiteX60" fmla="*/ 3358616 w 3440915"/>
              <a:gd name="connsiteY60" fmla="*/ 213690 h 1657395"/>
              <a:gd name="connsiteX61" fmla="*/ 3392483 w 3440915"/>
              <a:gd name="connsiteY61" fmla="*/ 236267 h 1657395"/>
              <a:gd name="connsiteX62" fmla="*/ 3403772 w 3440915"/>
              <a:gd name="connsiteY62" fmla="*/ 270134 h 1657395"/>
              <a:gd name="connsiteX63" fmla="*/ 3426350 w 3440915"/>
              <a:gd name="connsiteY63" fmla="*/ 304001 h 1657395"/>
              <a:gd name="connsiteX64" fmla="*/ 3392483 w 3440915"/>
              <a:gd name="connsiteY64" fmla="*/ 495912 h 1657395"/>
              <a:gd name="connsiteX65" fmla="*/ 3358616 w 3440915"/>
              <a:gd name="connsiteY65" fmla="*/ 507201 h 1657395"/>
              <a:gd name="connsiteX66" fmla="*/ 3268305 w 3440915"/>
              <a:gd name="connsiteY66" fmla="*/ 586223 h 1657395"/>
              <a:gd name="connsiteX67" fmla="*/ 3200572 w 3440915"/>
              <a:gd name="connsiteY67" fmla="*/ 608801 h 1657395"/>
              <a:gd name="connsiteX68" fmla="*/ 3166705 w 3440915"/>
              <a:gd name="connsiteY68" fmla="*/ 642667 h 1657395"/>
              <a:gd name="connsiteX69" fmla="*/ 3065820 w 3440915"/>
              <a:gd name="connsiteY69" fmla="*/ 439479 h 1657395"/>
              <a:gd name="connsiteX70" fmla="*/ 3133569 w 3440915"/>
              <a:gd name="connsiteY70" fmla="*/ 371744 h 1657395"/>
              <a:gd name="connsiteX71" fmla="*/ 3098972 w 3440915"/>
              <a:gd name="connsiteY71" fmla="*/ 281423 h 1657395"/>
              <a:gd name="connsiteX72" fmla="*/ 3065105 w 3440915"/>
              <a:gd name="connsiteY72" fmla="*/ 258845 h 1657395"/>
              <a:gd name="connsiteX73" fmla="*/ 3042528 w 3440915"/>
              <a:gd name="connsiteY73" fmla="*/ 224979 h 1657395"/>
              <a:gd name="connsiteX74" fmla="*/ 2974794 w 3440915"/>
              <a:gd name="connsiteY74" fmla="*/ 202401 h 1657395"/>
              <a:gd name="connsiteX75" fmla="*/ 2940928 w 3440915"/>
              <a:gd name="connsiteY75" fmla="*/ 191112 h 1657395"/>
              <a:gd name="connsiteX76" fmla="*/ 2861905 w 3440915"/>
              <a:gd name="connsiteY76" fmla="*/ 168534 h 1657395"/>
              <a:gd name="connsiteX0" fmla="*/ 2207150 w 3440915"/>
              <a:gd name="connsiteY0" fmla="*/ 236267 h 1624801"/>
              <a:gd name="connsiteX1" fmla="*/ 1496268 w 3440915"/>
              <a:gd name="connsiteY1" fmla="*/ 270134 h 1624801"/>
              <a:gd name="connsiteX2" fmla="*/ 1021816 w 3440915"/>
              <a:gd name="connsiteY2" fmla="*/ 435564 h 1624801"/>
              <a:gd name="connsiteX3" fmla="*/ 841194 w 3440915"/>
              <a:gd name="connsiteY3" fmla="*/ 492008 h 1624801"/>
              <a:gd name="connsiteX4" fmla="*/ 773461 w 3440915"/>
              <a:gd name="connsiteY4" fmla="*/ 514586 h 1624801"/>
              <a:gd name="connsiteX5" fmla="*/ 536394 w 3440915"/>
              <a:gd name="connsiteY5" fmla="*/ 650053 h 1624801"/>
              <a:gd name="connsiteX6" fmla="*/ 419594 w 3440915"/>
              <a:gd name="connsiteY6" fmla="*/ 766845 h 1624801"/>
              <a:gd name="connsiteX7" fmla="*/ 186439 w 3440915"/>
              <a:gd name="connsiteY7" fmla="*/ 1003912 h 1624801"/>
              <a:gd name="connsiteX8" fmla="*/ 152572 w 3440915"/>
              <a:gd name="connsiteY8" fmla="*/ 1105512 h 1624801"/>
              <a:gd name="connsiteX9" fmla="*/ 141283 w 3440915"/>
              <a:gd name="connsiteY9" fmla="*/ 1139379 h 1624801"/>
              <a:gd name="connsiteX10" fmla="*/ 231594 w 3440915"/>
              <a:gd name="connsiteY10" fmla="*/ 1432890 h 1624801"/>
              <a:gd name="connsiteX11" fmla="*/ 242883 w 3440915"/>
              <a:gd name="connsiteY11" fmla="*/ 1466756 h 1624801"/>
              <a:gd name="connsiteX12" fmla="*/ 254172 w 3440915"/>
              <a:gd name="connsiteY12" fmla="*/ 1511912 h 1624801"/>
              <a:gd name="connsiteX13" fmla="*/ 276750 w 3440915"/>
              <a:gd name="connsiteY13" fmla="*/ 1545779 h 1624801"/>
              <a:gd name="connsiteX14" fmla="*/ 129994 w 3440915"/>
              <a:gd name="connsiteY14" fmla="*/ 1624801 h 1624801"/>
              <a:gd name="connsiteX15" fmla="*/ 129994 w 3440915"/>
              <a:gd name="connsiteY15" fmla="*/ 1557067 h 1624801"/>
              <a:gd name="connsiteX16" fmla="*/ 118705 w 3440915"/>
              <a:gd name="connsiteY16" fmla="*/ 1511912 h 1624801"/>
              <a:gd name="connsiteX17" fmla="*/ 107416 w 3440915"/>
              <a:gd name="connsiteY17" fmla="*/ 1444179 h 1624801"/>
              <a:gd name="connsiteX18" fmla="*/ 73550 w 3440915"/>
              <a:gd name="connsiteY18" fmla="*/ 1331290 h 1624801"/>
              <a:gd name="connsiteX19" fmla="*/ 62261 w 3440915"/>
              <a:gd name="connsiteY19" fmla="*/ 1297423 h 1624801"/>
              <a:gd name="connsiteX20" fmla="*/ 50972 w 3440915"/>
              <a:gd name="connsiteY20" fmla="*/ 1263556 h 1624801"/>
              <a:gd name="connsiteX21" fmla="*/ 28394 w 3440915"/>
              <a:gd name="connsiteY21" fmla="*/ 1229690 h 1624801"/>
              <a:gd name="connsiteX22" fmla="*/ 17105 w 3440915"/>
              <a:gd name="connsiteY22" fmla="*/ 1195823 h 1624801"/>
              <a:gd name="connsiteX23" fmla="*/ 17105 w 3440915"/>
              <a:gd name="connsiteY23" fmla="*/ 992623 h 1624801"/>
              <a:gd name="connsiteX24" fmla="*/ 28394 w 3440915"/>
              <a:gd name="connsiteY24" fmla="*/ 958756 h 1624801"/>
              <a:gd name="connsiteX25" fmla="*/ 73550 w 3440915"/>
              <a:gd name="connsiteY25" fmla="*/ 891023 h 1624801"/>
              <a:gd name="connsiteX26" fmla="*/ 107416 w 3440915"/>
              <a:gd name="connsiteY26" fmla="*/ 868445 h 1624801"/>
              <a:gd name="connsiteX27" fmla="*/ 152572 w 3440915"/>
              <a:gd name="connsiteY27" fmla="*/ 812001 h 1624801"/>
              <a:gd name="connsiteX28" fmla="*/ 231594 w 3440915"/>
              <a:gd name="connsiteY28" fmla="*/ 721690 h 1624801"/>
              <a:gd name="connsiteX29" fmla="*/ 333194 w 3440915"/>
              <a:gd name="connsiteY29" fmla="*/ 608801 h 1624801"/>
              <a:gd name="connsiteX30" fmla="*/ 367061 w 3440915"/>
              <a:gd name="connsiteY30" fmla="*/ 586223 h 1624801"/>
              <a:gd name="connsiteX31" fmla="*/ 423505 w 3440915"/>
              <a:gd name="connsiteY31" fmla="*/ 518490 h 1624801"/>
              <a:gd name="connsiteX32" fmla="*/ 457372 w 3440915"/>
              <a:gd name="connsiteY32" fmla="*/ 495912 h 1624801"/>
              <a:gd name="connsiteX33" fmla="*/ 491239 w 3440915"/>
              <a:gd name="connsiteY33" fmla="*/ 462045 h 1624801"/>
              <a:gd name="connsiteX34" fmla="*/ 558972 w 3440915"/>
              <a:gd name="connsiteY34" fmla="*/ 428179 h 1624801"/>
              <a:gd name="connsiteX35" fmla="*/ 581550 w 3440915"/>
              <a:gd name="connsiteY35" fmla="*/ 394312 h 1624801"/>
              <a:gd name="connsiteX36" fmla="*/ 649283 w 3440915"/>
              <a:gd name="connsiteY36" fmla="*/ 360445 h 1624801"/>
              <a:gd name="connsiteX37" fmla="*/ 717016 w 3440915"/>
              <a:gd name="connsiteY37" fmla="*/ 315290 h 1624801"/>
              <a:gd name="connsiteX38" fmla="*/ 784750 w 3440915"/>
              <a:gd name="connsiteY38" fmla="*/ 270134 h 1624801"/>
              <a:gd name="connsiteX39" fmla="*/ 863772 w 3440915"/>
              <a:gd name="connsiteY39" fmla="*/ 236267 h 1624801"/>
              <a:gd name="connsiteX40" fmla="*/ 942794 w 3440915"/>
              <a:gd name="connsiteY40" fmla="*/ 213690 h 1624801"/>
              <a:gd name="connsiteX41" fmla="*/ 1021816 w 3440915"/>
              <a:gd name="connsiteY41" fmla="*/ 168534 h 1624801"/>
              <a:gd name="connsiteX42" fmla="*/ 1078261 w 3440915"/>
              <a:gd name="connsiteY42" fmla="*/ 157245 h 1624801"/>
              <a:gd name="connsiteX43" fmla="*/ 1168572 w 3440915"/>
              <a:gd name="connsiteY43" fmla="*/ 134667 h 1624801"/>
              <a:gd name="connsiteX44" fmla="*/ 1213728 w 3440915"/>
              <a:gd name="connsiteY44" fmla="*/ 123379 h 1624801"/>
              <a:gd name="connsiteX45" fmla="*/ 1315328 w 3440915"/>
              <a:gd name="connsiteY45" fmla="*/ 89512 h 1624801"/>
              <a:gd name="connsiteX46" fmla="*/ 1349194 w 3440915"/>
              <a:gd name="connsiteY46" fmla="*/ 78223 h 1624801"/>
              <a:gd name="connsiteX47" fmla="*/ 1416928 w 3440915"/>
              <a:gd name="connsiteY47" fmla="*/ 66934 h 1624801"/>
              <a:gd name="connsiteX48" fmla="*/ 1450794 w 3440915"/>
              <a:gd name="connsiteY48" fmla="*/ 55645 h 1624801"/>
              <a:gd name="connsiteX49" fmla="*/ 1642705 w 3440915"/>
              <a:gd name="connsiteY49" fmla="*/ 33067 h 1624801"/>
              <a:gd name="connsiteX50" fmla="*/ 1676572 w 3440915"/>
              <a:gd name="connsiteY50" fmla="*/ 21779 h 1624801"/>
              <a:gd name="connsiteX51" fmla="*/ 2839328 w 3440915"/>
              <a:gd name="connsiteY51" fmla="*/ 21779 h 1624801"/>
              <a:gd name="connsiteX52" fmla="*/ 2952216 w 3440915"/>
              <a:gd name="connsiteY52" fmla="*/ 33067 h 1624801"/>
              <a:gd name="connsiteX53" fmla="*/ 3042528 w 3440915"/>
              <a:gd name="connsiteY53" fmla="*/ 55645 h 1624801"/>
              <a:gd name="connsiteX54" fmla="*/ 3076394 w 3440915"/>
              <a:gd name="connsiteY54" fmla="*/ 66934 h 1624801"/>
              <a:gd name="connsiteX55" fmla="*/ 3177994 w 3440915"/>
              <a:gd name="connsiteY55" fmla="*/ 78223 h 1624801"/>
              <a:gd name="connsiteX56" fmla="*/ 3245728 w 3440915"/>
              <a:gd name="connsiteY56" fmla="*/ 100801 h 1624801"/>
              <a:gd name="connsiteX57" fmla="*/ 3302172 w 3440915"/>
              <a:gd name="connsiteY57" fmla="*/ 145956 h 1624801"/>
              <a:gd name="connsiteX58" fmla="*/ 3336039 w 3440915"/>
              <a:gd name="connsiteY58" fmla="*/ 179823 h 1624801"/>
              <a:gd name="connsiteX59" fmla="*/ 3358616 w 3440915"/>
              <a:gd name="connsiteY59" fmla="*/ 213690 h 1624801"/>
              <a:gd name="connsiteX60" fmla="*/ 3392483 w 3440915"/>
              <a:gd name="connsiteY60" fmla="*/ 236267 h 1624801"/>
              <a:gd name="connsiteX61" fmla="*/ 3403772 w 3440915"/>
              <a:gd name="connsiteY61" fmla="*/ 270134 h 1624801"/>
              <a:gd name="connsiteX62" fmla="*/ 3426350 w 3440915"/>
              <a:gd name="connsiteY62" fmla="*/ 304001 h 1624801"/>
              <a:gd name="connsiteX63" fmla="*/ 3392483 w 3440915"/>
              <a:gd name="connsiteY63" fmla="*/ 495912 h 1624801"/>
              <a:gd name="connsiteX64" fmla="*/ 3358616 w 3440915"/>
              <a:gd name="connsiteY64" fmla="*/ 507201 h 1624801"/>
              <a:gd name="connsiteX65" fmla="*/ 3268305 w 3440915"/>
              <a:gd name="connsiteY65" fmla="*/ 586223 h 1624801"/>
              <a:gd name="connsiteX66" fmla="*/ 3200572 w 3440915"/>
              <a:gd name="connsiteY66" fmla="*/ 608801 h 1624801"/>
              <a:gd name="connsiteX67" fmla="*/ 3166705 w 3440915"/>
              <a:gd name="connsiteY67" fmla="*/ 642667 h 1624801"/>
              <a:gd name="connsiteX68" fmla="*/ 3065820 w 3440915"/>
              <a:gd name="connsiteY68" fmla="*/ 439479 h 1624801"/>
              <a:gd name="connsiteX69" fmla="*/ 3133569 w 3440915"/>
              <a:gd name="connsiteY69" fmla="*/ 371744 h 1624801"/>
              <a:gd name="connsiteX70" fmla="*/ 3098972 w 3440915"/>
              <a:gd name="connsiteY70" fmla="*/ 281423 h 1624801"/>
              <a:gd name="connsiteX71" fmla="*/ 3065105 w 3440915"/>
              <a:gd name="connsiteY71" fmla="*/ 258845 h 1624801"/>
              <a:gd name="connsiteX72" fmla="*/ 3042528 w 3440915"/>
              <a:gd name="connsiteY72" fmla="*/ 224979 h 1624801"/>
              <a:gd name="connsiteX73" fmla="*/ 2974794 w 3440915"/>
              <a:gd name="connsiteY73" fmla="*/ 202401 h 1624801"/>
              <a:gd name="connsiteX74" fmla="*/ 2940928 w 3440915"/>
              <a:gd name="connsiteY74" fmla="*/ 191112 h 1624801"/>
              <a:gd name="connsiteX75" fmla="*/ 2861905 w 3440915"/>
              <a:gd name="connsiteY75" fmla="*/ 168534 h 1624801"/>
              <a:gd name="connsiteX0" fmla="*/ 2207150 w 3440915"/>
              <a:gd name="connsiteY0" fmla="*/ 236267 h 1562711"/>
              <a:gd name="connsiteX1" fmla="*/ 1496268 w 3440915"/>
              <a:gd name="connsiteY1" fmla="*/ 270134 h 1562711"/>
              <a:gd name="connsiteX2" fmla="*/ 1021816 w 3440915"/>
              <a:gd name="connsiteY2" fmla="*/ 435564 h 1562711"/>
              <a:gd name="connsiteX3" fmla="*/ 841194 w 3440915"/>
              <a:gd name="connsiteY3" fmla="*/ 492008 h 1562711"/>
              <a:gd name="connsiteX4" fmla="*/ 773461 w 3440915"/>
              <a:gd name="connsiteY4" fmla="*/ 514586 h 1562711"/>
              <a:gd name="connsiteX5" fmla="*/ 536394 w 3440915"/>
              <a:gd name="connsiteY5" fmla="*/ 650053 h 1562711"/>
              <a:gd name="connsiteX6" fmla="*/ 419594 w 3440915"/>
              <a:gd name="connsiteY6" fmla="*/ 766845 h 1562711"/>
              <a:gd name="connsiteX7" fmla="*/ 186439 w 3440915"/>
              <a:gd name="connsiteY7" fmla="*/ 1003912 h 1562711"/>
              <a:gd name="connsiteX8" fmla="*/ 152572 w 3440915"/>
              <a:gd name="connsiteY8" fmla="*/ 1105512 h 1562711"/>
              <a:gd name="connsiteX9" fmla="*/ 141283 w 3440915"/>
              <a:gd name="connsiteY9" fmla="*/ 1139379 h 1562711"/>
              <a:gd name="connsiteX10" fmla="*/ 231594 w 3440915"/>
              <a:gd name="connsiteY10" fmla="*/ 1432890 h 1562711"/>
              <a:gd name="connsiteX11" fmla="*/ 242883 w 3440915"/>
              <a:gd name="connsiteY11" fmla="*/ 1466756 h 1562711"/>
              <a:gd name="connsiteX12" fmla="*/ 254172 w 3440915"/>
              <a:gd name="connsiteY12" fmla="*/ 1511912 h 1562711"/>
              <a:gd name="connsiteX13" fmla="*/ 276750 w 3440915"/>
              <a:gd name="connsiteY13" fmla="*/ 1545779 h 1562711"/>
              <a:gd name="connsiteX14" fmla="*/ 129994 w 3440915"/>
              <a:gd name="connsiteY14" fmla="*/ 1557067 h 1562711"/>
              <a:gd name="connsiteX15" fmla="*/ 118705 w 3440915"/>
              <a:gd name="connsiteY15" fmla="*/ 1511912 h 1562711"/>
              <a:gd name="connsiteX16" fmla="*/ 107416 w 3440915"/>
              <a:gd name="connsiteY16" fmla="*/ 1444179 h 1562711"/>
              <a:gd name="connsiteX17" fmla="*/ 73550 w 3440915"/>
              <a:gd name="connsiteY17" fmla="*/ 1331290 h 1562711"/>
              <a:gd name="connsiteX18" fmla="*/ 62261 w 3440915"/>
              <a:gd name="connsiteY18" fmla="*/ 1297423 h 1562711"/>
              <a:gd name="connsiteX19" fmla="*/ 50972 w 3440915"/>
              <a:gd name="connsiteY19" fmla="*/ 1263556 h 1562711"/>
              <a:gd name="connsiteX20" fmla="*/ 28394 w 3440915"/>
              <a:gd name="connsiteY20" fmla="*/ 1229690 h 1562711"/>
              <a:gd name="connsiteX21" fmla="*/ 17105 w 3440915"/>
              <a:gd name="connsiteY21" fmla="*/ 1195823 h 1562711"/>
              <a:gd name="connsiteX22" fmla="*/ 17105 w 3440915"/>
              <a:gd name="connsiteY22" fmla="*/ 992623 h 1562711"/>
              <a:gd name="connsiteX23" fmla="*/ 28394 w 3440915"/>
              <a:gd name="connsiteY23" fmla="*/ 958756 h 1562711"/>
              <a:gd name="connsiteX24" fmla="*/ 73550 w 3440915"/>
              <a:gd name="connsiteY24" fmla="*/ 891023 h 1562711"/>
              <a:gd name="connsiteX25" fmla="*/ 107416 w 3440915"/>
              <a:gd name="connsiteY25" fmla="*/ 868445 h 1562711"/>
              <a:gd name="connsiteX26" fmla="*/ 152572 w 3440915"/>
              <a:gd name="connsiteY26" fmla="*/ 812001 h 1562711"/>
              <a:gd name="connsiteX27" fmla="*/ 231594 w 3440915"/>
              <a:gd name="connsiteY27" fmla="*/ 721690 h 1562711"/>
              <a:gd name="connsiteX28" fmla="*/ 333194 w 3440915"/>
              <a:gd name="connsiteY28" fmla="*/ 608801 h 1562711"/>
              <a:gd name="connsiteX29" fmla="*/ 367061 w 3440915"/>
              <a:gd name="connsiteY29" fmla="*/ 586223 h 1562711"/>
              <a:gd name="connsiteX30" fmla="*/ 423505 w 3440915"/>
              <a:gd name="connsiteY30" fmla="*/ 518490 h 1562711"/>
              <a:gd name="connsiteX31" fmla="*/ 457372 w 3440915"/>
              <a:gd name="connsiteY31" fmla="*/ 495912 h 1562711"/>
              <a:gd name="connsiteX32" fmla="*/ 491239 w 3440915"/>
              <a:gd name="connsiteY32" fmla="*/ 462045 h 1562711"/>
              <a:gd name="connsiteX33" fmla="*/ 558972 w 3440915"/>
              <a:gd name="connsiteY33" fmla="*/ 428179 h 1562711"/>
              <a:gd name="connsiteX34" fmla="*/ 581550 w 3440915"/>
              <a:gd name="connsiteY34" fmla="*/ 394312 h 1562711"/>
              <a:gd name="connsiteX35" fmla="*/ 649283 w 3440915"/>
              <a:gd name="connsiteY35" fmla="*/ 360445 h 1562711"/>
              <a:gd name="connsiteX36" fmla="*/ 717016 w 3440915"/>
              <a:gd name="connsiteY36" fmla="*/ 315290 h 1562711"/>
              <a:gd name="connsiteX37" fmla="*/ 784750 w 3440915"/>
              <a:gd name="connsiteY37" fmla="*/ 270134 h 1562711"/>
              <a:gd name="connsiteX38" fmla="*/ 863772 w 3440915"/>
              <a:gd name="connsiteY38" fmla="*/ 236267 h 1562711"/>
              <a:gd name="connsiteX39" fmla="*/ 942794 w 3440915"/>
              <a:gd name="connsiteY39" fmla="*/ 213690 h 1562711"/>
              <a:gd name="connsiteX40" fmla="*/ 1021816 w 3440915"/>
              <a:gd name="connsiteY40" fmla="*/ 168534 h 1562711"/>
              <a:gd name="connsiteX41" fmla="*/ 1078261 w 3440915"/>
              <a:gd name="connsiteY41" fmla="*/ 157245 h 1562711"/>
              <a:gd name="connsiteX42" fmla="*/ 1168572 w 3440915"/>
              <a:gd name="connsiteY42" fmla="*/ 134667 h 1562711"/>
              <a:gd name="connsiteX43" fmla="*/ 1213728 w 3440915"/>
              <a:gd name="connsiteY43" fmla="*/ 123379 h 1562711"/>
              <a:gd name="connsiteX44" fmla="*/ 1315328 w 3440915"/>
              <a:gd name="connsiteY44" fmla="*/ 89512 h 1562711"/>
              <a:gd name="connsiteX45" fmla="*/ 1349194 w 3440915"/>
              <a:gd name="connsiteY45" fmla="*/ 78223 h 1562711"/>
              <a:gd name="connsiteX46" fmla="*/ 1416928 w 3440915"/>
              <a:gd name="connsiteY46" fmla="*/ 66934 h 1562711"/>
              <a:gd name="connsiteX47" fmla="*/ 1450794 w 3440915"/>
              <a:gd name="connsiteY47" fmla="*/ 55645 h 1562711"/>
              <a:gd name="connsiteX48" fmla="*/ 1642705 w 3440915"/>
              <a:gd name="connsiteY48" fmla="*/ 33067 h 1562711"/>
              <a:gd name="connsiteX49" fmla="*/ 1676572 w 3440915"/>
              <a:gd name="connsiteY49" fmla="*/ 21779 h 1562711"/>
              <a:gd name="connsiteX50" fmla="*/ 2839328 w 3440915"/>
              <a:gd name="connsiteY50" fmla="*/ 21779 h 1562711"/>
              <a:gd name="connsiteX51" fmla="*/ 2952216 w 3440915"/>
              <a:gd name="connsiteY51" fmla="*/ 33067 h 1562711"/>
              <a:gd name="connsiteX52" fmla="*/ 3042528 w 3440915"/>
              <a:gd name="connsiteY52" fmla="*/ 55645 h 1562711"/>
              <a:gd name="connsiteX53" fmla="*/ 3076394 w 3440915"/>
              <a:gd name="connsiteY53" fmla="*/ 66934 h 1562711"/>
              <a:gd name="connsiteX54" fmla="*/ 3177994 w 3440915"/>
              <a:gd name="connsiteY54" fmla="*/ 78223 h 1562711"/>
              <a:gd name="connsiteX55" fmla="*/ 3245728 w 3440915"/>
              <a:gd name="connsiteY55" fmla="*/ 100801 h 1562711"/>
              <a:gd name="connsiteX56" fmla="*/ 3302172 w 3440915"/>
              <a:gd name="connsiteY56" fmla="*/ 145956 h 1562711"/>
              <a:gd name="connsiteX57" fmla="*/ 3336039 w 3440915"/>
              <a:gd name="connsiteY57" fmla="*/ 179823 h 1562711"/>
              <a:gd name="connsiteX58" fmla="*/ 3358616 w 3440915"/>
              <a:gd name="connsiteY58" fmla="*/ 213690 h 1562711"/>
              <a:gd name="connsiteX59" fmla="*/ 3392483 w 3440915"/>
              <a:gd name="connsiteY59" fmla="*/ 236267 h 1562711"/>
              <a:gd name="connsiteX60" fmla="*/ 3403772 w 3440915"/>
              <a:gd name="connsiteY60" fmla="*/ 270134 h 1562711"/>
              <a:gd name="connsiteX61" fmla="*/ 3426350 w 3440915"/>
              <a:gd name="connsiteY61" fmla="*/ 304001 h 1562711"/>
              <a:gd name="connsiteX62" fmla="*/ 3392483 w 3440915"/>
              <a:gd name="connsiteY62" fmla="*/ 495912 h 1562711"/>
              <a:gd name="connsiteX63" fmla="*/ 3358616 w 3440915"/>
              <a:gd name="connsiteY63" fmla="*/ 507201 h 1562711"/>
              <a:gd name="connsiteX64" fmla="*/ 3268305 w 3440915"/>
              <a:gd name="connsiteY64" fmla="*/ 586223 h 1562711"/>
              <a:gd name="connsiteX65" fmla="*/ 3200572 w 3440915"/>
              <a:gd name="connsiteY65" fmla="*/ 608801 h 1562711"/>
              <a:gd name="connsiteX66" fmla="*/ 3166705 w 3440915"/>
              <a:gd name="connsiteY66" fmla="*/ 642667 h 1562711"/>
              <a:gd name="connsiteX67" fmla="*/ 3065820 w 3440915"/>
              <a:gd name="connsiteY67" fmla="*/ 439479 h 1562711"/>
              <a:gd name="connsiteX68" fmla="*/ 3133569 w 3440915"/>
              <a:gd name="connsiteY68" fmla="*/ 371744 h 1562711"/>
              <a:gd name="connsiteX69" fmla="*/ 3098972 w 3440915"/>
              <a:gd name="connsiteY69" fmla="*/ 281423 h 1562711"/>
              <a:gd name="connsiteX70" fmla="*/ 3065105 w 3440915"/>
              <a:gd name="connsiteY70" fmla="*/ 258845 h 1562711"/>
              <a:gd name="connsiteX71" fmla="*/ 3042528 w 3440915"/>
              <a:gd name="connsiteY71" fmla="*/ 224979 h 1562711"/>
              <a:gd name="connsiteX72" fmla="*/ 2974794 w 3440915"/>
              <a:gd name="connsiteY72" fmla="*/ 202401 h 1562711"/>
              <a:gd name="connsiteX73" fmla="*/ 2940928 w 3440915"/>
              <a:gd name="connsiteY73" fmla="*/ 191112 h 1562711"/>
              <a:gd name="connsiteX74" fmla="*/ 2861905 w 3440915"/>
              <a:gd name="connsiteY74" fmla="*/ 168534 h 1562711"/>
              <a:gd name="connsiteX0" fmla="*/ 2207150 w 3440915"/>
              <a:gd name="connsiteY0" fmla="*/ 236267 h 1557067"/>
              <a:gd name="connsiteX1" fmla="*/ 1496268 w 3440915"/>
              <a:gd name="connsiteY1" fmla="*/ 270134 h 1557067"/>
              <a:gd name="connsiteX2" fmla="*/ 1021816 w 3440915"/>
              <a:gd name="connsiteY2" fmla="*/ 435564 h 1557067"/>
              <a:gd name="connsiteX3" fmla="*/ 841194 w 3440915"/>
              <a:gd name="connsiteY3" fmla="*/ 492008 h 1557067"/>
              <a:gd name="connsiteX4" fmla="*/ 773461 w 3440915"/>
              <a:gd name="connsiteY4" fmla="*/ 514586 h 1557067"/>
              <a:gd name="connsiteX5" fmla="*/ 536394 w 3440915"/>
              <a:gd name="connsiteY5" fmla="*/ 650053 h 1557067"/>
              <a:gd name="connsiteX6" fmla="*/ 419594 w 3440915"/>
              <a:gd name="connsiteY6" fmla="*/ 766845 h 1557067"/>
              <a:gd name="connsiteX7" fmla="*/ 186439 w 3440915"/>
              <a:gd name="connsiteY7" fmla="*/ 1003912 h 1557067"/>
              <a:gd name="connsiteX8" fmla="*/ 152572 w 3440915"/>
              <a:gd name="connsiteY8" fmla="*/ 1105512 h 1557067"/>
              <a:gd name="connsiteX9" fmla="*/ 141283 w 3440915"/>
              <a:gd name="connsiteY9" fmla="*/ 1139379 h 1557067"/>
              <a:gd name="connsiteX10" fmla="*/ 231594 w 3440915"/>
              <a:gd name="connsiteY10" fmla="*/ 1432890 h 1557067"/>
              <a:gd name="connsiteX11" fmla="*/ 242883 w 3440915"/>
              <a:gd name="connsiteY11" fmla="*/ 1466756 h 1557067"/>
              <a:gd name="connsiteX12" fmla="*/ 254172 w 3440915"/>
              <a:gd name="connsiteY12" fmla="*/ 1511912 h 1557067"/>
              <a:gd name="connsiteX13" fmla="*/ 129994 w 3440915"/>
              <a:gd name="connsiteY13" fmla="*/ 1557067 h 1557067"/>
              <a:gd name="connsiteX14" fmla="*/ 118705 w 3440915"/>
              <a:gd name="connsiteY14" fmla="*/ 1511912 h 1557067"/>
              <a:gd name="connsiteX15" fmla="*/ 107416 w 3440915"/>
              <a:gd name="connsiteY15" fmla="*/ 1444179 h 1557067"/>
              <a:gd name="connsiteX16" fmla="*/ 73550 w 3440915"/>
              <a:gd name="connsiteY16" fmla="*/ 1331290 h 1557067"/>
              <a:gd name="connsiteX17" fmla="*/ 62261 w 3440915"/>
              <a:gd name="connsiteY17" fmla="*/ 1297423 h 1557067"/>
              <a:gd name="connsiteX18" fmla="*/ 50972 w 3440915"/>
              <a:gd name="connsiteY18" fmla="*/ 1263556 h 1557067"/>
              <a:gd name="connsiteX19" fmla="*/ 28394 w 3440915"/>
              <a:gd name="connsiteY19" fmla="*/ 1229690 h 1557067"/>
              <a:gd name="connsiteX20" fmla="*/ 17105 w 3440915"/>
              <a:gd name="connsiteY20" fmla="*/ 1195823 h 1557067"/>
              <a:gd name="connsiteX21" fmla="*/ 17105 w 3440915"/>
              <a:gd name="connsiteY21" fmla="*/ 992623 h 1557067"/>
              <a:gd name="connsiteX22" fmla="*/ 28394 w 3440915"/>
              <a:gd name="connsiteY22" fmla="*/ 958756 h 1557067"/>
              <a:gd name="connsiteX23" fmla="*/ 73550 w 3440915"/>
              <a:gd name="connsiteY23" fmla="*/ 891023 h 1557067"/>
              <a:gd name="connsiteX24" fmla="*/ 107416 w 3440915"/>
              <a:gd name="connsiteY24" fmla="*/ 868445 h 1557067"/>
              <a:gd name="connsiteX25" fmla="*/ 152572 w 3440915"/>
              <a:gd name="connsiteY25" fmla="*/ 812001 h 1557067"/>
              <a:gd name="connsiteX26" fmla="*/ 231594 w 3440915"/>
              <a:gd name="connsiteY26" fmla="*/ 721690 h 1557067"/>
              <a:gd name="connsiteX27" fmla="*/ 333194 w 3440915"/>
              <a:gd name="connsiteY27" fmla="*/ 608801 h 1557067"/>
              <a:gd name="connsiteX28" fmla="*/ 367061 w 3440915"/>
              <a:gd name="connsiteY28" fmla="*/ 586223 h 1557067"/>
              <a:gd name="connsiteX29" fmla="*/ 423505 w 3440915"/>
              <a:gd name="connsiteY29" fmla="*/ 518490 h 1557067"/>
              <a:gd name="connsiteX30" fmla="*/ 457372 w 3440915"/>
              <a:gd name="connsiteY30" fmla="*/ 495912 h 1557067"/>
              <a:gd name="connsiteX31" fmla="*/ 491239 w 3440915"/>
              <a:gd name="connsiteY31" fmla="*/ 462045 h 1557067"/>
              <a:gd name="connsiteX32" fmla="*/ 558972 w 3440915"/>
              <a:gd name="connsiteY32" fmla="*/ 428179 h 1557067"/>
              <a:gd name="connsiteX33" fmla="*/ 581550 w 3440915"/>
              <a:gd name="connsiteY33" fmla="*/ 394312 h 1557067"/>
              <a:gd name="connsiteX34" fmla="*/ 649283 w 3440915"/>
              <a:gd name="connsiteY34" fmla="*/ 360445 h 1557067"/>
              <a:gd name="connsiteX35" fmla="*/ 717016 w 3440915"/>
              <a:gd name="connsiteY35" fmla="*/ 315290 h 1557067"/>
              <a:gd name="connsiteX36" fmla="*/ 784750 w 3440915"/>
              <a:gd name="connsiteY36" fmla="*/ 270134 h 1557067"/>
              <a:gd name="connsiteX37" fmla="*/ 863772 w 3440915"/>
              <a:gd name="connsiteY37" fmla="*/ 236267 h 1557067"/>
              <a:gd name="connsiteX38" fmla="*/ 942794 w 3440915"/>
              <a:gd name="connsiteY38" fmla="*/ 213690 h 1557067"/>
              <a:gd name="connsiteX39" fmla="*/ 1021816 w 3440915"/>
              <a:gd name="connsiteY39" fmla="*/ 168534 h 1557067"/>
              <a:gd name="connsiteX40" fmla="*/ 1078261 w 3440915"/>
              <a:gd name="connsiteY40" fmla="*/ 157245 h 1557067"/>
              <a:gd name="connsiteX41" fmla="*/ 1168572 w 3440915"/>
              <a:gd name="connsiteY41" fmla="*/ 134667 h 1557067"/>
              <a:gd name="connsiteX42" fmla="*/ 1213728 w 3440915"/>
              <a:gd name="connsiteY42" fmla="*/ 123379 h 1557067"/>
              <a:gd name="connsiteX43" fmla="*/ 1315328 w 3440915"/>
              <a:gd name="connsiteY43" fmla="*/ 89512 h 1557067"/>
              <a:gd name="connsiteX44" fmla="*/ 1349194 w 3440915"/>
              <a:gd name="connsiteY44" fmla="*/ 78223 h 1557067"/>
              <a:gd name="connsiteX45" fmla="*/ 1416928 w 3440915"/>
              <a:gd name="connsiteY45" fmla="*/ 66934 h 1557067"/>
              <a:gd name="connsiteX46" fmla="*/ 1450794 w 3440915"/>
              <a:gd name="connsiteY46" fmla="*/ 55645 h 1557067"/>
              <a:gd name="connsiteX47" fmla="*/ 1642705 w 3440915"/>
              <a:gd name="connsiteY47" fmla="*/ 33067 h 1557067"/>
              <a:gd name="connsiteX48" fmla="*/ 1676572 w 3440915"/>
              <a:gd name="connsiteY48" fmla="*/ 21779 h 1557067"/>
              <a:gd name="connsiteX49" fmla="*/ 2839328 w 3440915"/>
              <a:gd name="connsiteY49" fmla="*/ 21779 h 1557067"/>
              <a:gd name="connsiteX50" fmla="*/ 2952216 w 3440915"/>
              <a:gd name="connsiteY50" fmla="*/ 33067 h 1557067"/>
              <a:gd name="connsiteX51" fmla="*/ 3042528 w 3440915"/>
              <a:gd name="connsiteY51" fmla="*/ 55645 h 1557067"/>
              <a:gd name="connsiteX52" fmla="*/ 3076394 w 3440915"/>
              <a:gd name="connsiteY52" fmla="*/ 66934 h 1557067"/>
              <a:gd name="connsiteX53" fmla="*/ 3177994 w 3440915"/>
              <a:gd name="connsiteY53" fmla="*/ 78223 h 1557067"/>
              <a:gd name="connsiteX54" fmla="*/ 3245728 w 3440915"/>
              <a:gd name="connsiteY54" fmla="*/ 100801 h 1557067"/>
              <a:gd name="connsiteX55" fmla="*/ 3302172 w 3440915"/>
              <a:gd name="connsiteY55" fmla="*/ 145956 h 1557067"/>
              <a:gd name="connsiteX56" fmla="*/ 3336039 w 3440915"/>
              <a:gd name="connsiteY56" fmla="*/ 179823 h 1557067"/>
              <a:gd name="connsiteX57" fmla="*/ 3358616 w 3440915"/>
              <a:gd name="connsiteY57" fmla="*/ 213690 h 1557067"/>
              <a:gd name="connsiteX58" fmla="*/ 3392483 w 3440915"/>
              <a:gd name="connsiteY58" fmla="*/ 236267 h 1557067"/>
              <a:gd name="connsiteX59" fmla="*/ 3403772 w 3440915"/>
              <a:gd name="connsiteY59" fmla="*/ 270134 h 1557067"/>
              <a:gd name="connsiteX60" fmla="*/ 3426350 w 3440915"/>
              <a:gd name="connsiteY60" fmla="*/ 304001 h 1557067"/>
              <a:gd name="connsiteX61" fmla="*/ 3392483 w 3440915"/>
              <a:gd name="connsiteY61" fmla="*/ 495912 h 1557067"/>
              <a:gd name="connsiteX62" fmla="*/ 3358616 w 3440915"/>
              <a:gd name="connsiteY62" fmla="*/ 507201 h 1557067"/>
              <a:gd name="connsiteX63" fmla="*/ 3268305 w 3440915"/>
              <a:gd name="connsiteY63" fmla="*/ 586223 h 1557067"/>
              <a:gd name="connsiteX64" fmla="*/ 3200572 w 3440915"/>
              <a:gd name="connsiteY64" fmla="*/ 608801 h 1557067"/>
              <a:gd name="connsiteX65" fmla="*/ 3166705 w 3440915"/>
              <a:gd name="connsiteY65" fmla="*/ 642667 h 1557067"/>
              <a:gd name="connsiteX66" fmla="*/ 3065820 w 3440915"/>
              <a:gd name="connsiteY66" fmla="*/ 439479 h 1557067"/>
              <a:gd name="connsiteX67" fmla="*/ 3133569 w 3440915"/>
              <a:gd name="connsiteY67" fmla="*/ 371744 h 1557067"/>
              <a:gd name="connsiteX68" fmla="*/ 3098972 w 3440915"/>
              <a:gd name="connsiteY68" fmla="*/ 281423 h 1557067"/>
              <a:gd name="connsiteX69" fmla="*/ 3065105 w 3440915"/>
              <a:gd name="connsiteY69" fmla="*/ 258845 h 1557067"/>
              <a:gd name="connsiteX70" fmla="*/ 3042528 w 3440915"/>
              <a:gd name="connsiteY70" fmla="*/ 224979 h 1557067"/>
              <a:gd name="connsiteX71" fmla="*/ 2974794 w 3440915"/>
              <a:gd name="connsiteY71" fmla="*/ 202401 h 1557067"/>
              <a:gd name="connsiteX72" fmla="*/ 2940928 w 3440915"/>
              <a:gd name="connsiteY72" fmla="*/ 191112 h 1557067"/>
              <a:gd name="connsiteX73" fmla="*/ 2861905 w 3440915"/>
              <a:gd name="connsiteY73" fmla="*/ 168534 h 1557067"/>
              <a:gd name="connsiteX0" fmla="*/ 2207150 w 3440915"/>
              <a:gd name="connsiteY0" fmla="*/ 236267 h 1523201"/>
              <a:gd name="connsiteX1" fmla="*/ 1496268 w 3440915"/>
              <a:gd name="connsiteY1" fmla="*/ 270134 h 1523201"/>
              <a:gd name="connsiteX2" fmla="*/ 1021816 w 3440915"/>
              <a:gd name="connsiteY2" fmla="*/ 435564 h 1523201"/>
              <a:gd name="connsiteX3" fmla="*/ 841194 w 3440915"/>
              <a:gd name="connsiteY3" fmla="*/ 492008 h 1523201"/>
              <a:gd name="connsiteX4" fmla="*/ 773461 w 3440915"/>
              <a:gd name="connsiteY4" fmla="*/ 514586 h 1523201"/>
              <a:gd name="connsiteX5" fmla="*/ 536394 w 3440915"/>
              <a:gd name="connsiteY5" fmla="*/ 650053 h 1523201"/>
              <a:gd name="connsiteX6" fmla="*/ 419594 w 3440915"/>
              <a:gd name="connsiteY6" fmla="*/ 766845 h 1523201"/>
              <a:gd name="connsiteX7" fmla="*/ 186439 w 3440915"/>
              <a:gd name="connsiteY7" fmla="*/ 1003912 h 1523201"/>
              <a:gd name="connsiteX8" fmla="*/ 152572 w 3440915"/>
              <a:gd name="connsiteY8" fmla="*/ 1105512 h 1523201"/>
              <a:gd name="connsiteX9" fmla="*/ 141283 w 3440915"/>
              <a:gd name="connsiteY9" fmla="*/ 1139379 h 1523201"/>
              <a:gd name="connsiteX10" fmla="*/ 231594 w 3440915"/>
              <a:gd name="connsiteY10" fmla="*/ 1432890 h 1523201"/>
              <a:gd name="connsiteX11" fmla="*/ 242883 w 3440915"/>
              <a:gd name="connsiteY11" fmla="*/ 1466756 h 1523201"/>
              <a:gd name="connsiteX12" fmla="*/ 254172 w 3440915"/>
              <a:gd name="connsiteY12" fmla="*/ 1511912 h 1523201"/>
              <a:gd name="connsiteX13" fmla="*/ 118705 w 3440915"/>
              <a:gd name="connsiteY13" fmla="*/ 1511912 h 1523201"/>
              <a:gd name="connsiteX14" fmla="*/ 107416 w 3440915"/>
              <a:gd name="connsiteY14" fmla="*/ 1444179 h 1523201"/>
              <a:gd name="connsiteX15" fmla="*/ 73550 w 3440915"/>
              <a:gd name="connsiteY15" fmla="*/ 1331290 h 1523201"/>
              <a:gd name="connsiteX16" fmla="*/ 62261 w 3440915"/>
              <a:gd name="connsiteY16" fmla="*/ 1297423 h 1523201"/>
              <a:gd name="connsiteX17" fmla="*/ 50972 w 3440915"/>
              <a:gd name="connsiteY17" fmla="*/ 1263556 h 1523201"/>
              <a:gd name="connsiteX18" fmla="*/ 28394 w 3440915"/>
              <a:gd name="connsiteY18" fmla="*/ 1229690 h 1523201"/>
              <a:gd name="connsiteX19" fmla="*/ 17105 w 3440915"/>
              <a:gd name="connsiteY19" fmla="*/ 1195823 h 1523201"/>
              <a:gd name="connsiteX20" fmla="*/ 17105 w 3440915"/>
              <a:gd name="connsiteY20" fmla="*/ 992623 h 1523201"/>
              <a:gd name="connsiteX21" fmla="*/ 28394 w 3440915"/>
              <a:gd name="connsiteY21" fmla="*/ 958756 h 1523201"/>
              <a:gd name="connsiteX22" fmla="*/ 73550 w 3440915"/>
              <a:gd name="connsiteY22" fmla="*/ 891023 h 1523201"/>
              <a:gd name="connsiteX23" fmla="*/ 107416 w 3440915"/>
              <a:gd name="connsiteY23" fmla="*/ 868445 h 1523201"/>
              <a:gd name="connsiteX24" fmla="*/ 152572 w 3440915"/>
              <a:gd name="connsiteY24" fmla="*/ 812001 h 1523201"/>
              <a:gd name="connsiteX25" fmla="*/ 231594 w 3440915"/>
              <a:gd name="connsiteY25" fmla="*/ 721690 h 1523201"/>
              <a:gd name="connsiteX26" fmla="*/ 333194 w 3440915"/>
              <a:gd name="connsiteY26" fmla="*/ 608801 h 1523201"/>
              <a:gd name="connsiteX27" fmla="*/ 367061 w 3440915"/>
              <a:gd name="connsiteY27" fmla="*/ 586223 h 1523201"/>
              <a:gd name="connsiteX28" fmla="*/ 423505 w 3440915"/>
              <a:gd name="connsiteY28" fmla="*/ 518490 h 1523201"/>
              <a:gd name="connsiteX29" fmla="*/ 457372 w 3440915"/>
              <a:gd name="connsiteY29" fmla="*/ 495912 h 1523201"/>
              <a:gd name="connsiteX30" fmla="*/ 491239 w 3440915"/>
              <a:gd name="connsiteY30" fmla="*/ 462045 h 1523201"/>
              <a:gd name="connsiteX31" fmla="*/ 558972 w 3440915"/>
              <a:gd name="connsiteY31" fmla="*/ 428179 h 1523201"/>
              <a:gd name="connsiteX32" fmla="*/ 581550 w 3440915"/>
              <a:gd name="connsiteY32" fmla="*/ 394312 h 1523201"/>
              <a:gd name="connsiteX33" fmla="*/ 649283 w 3440915"/>
              <a:gd name="connsiteY33" fmla="*/ 360445 h 1523201"/>
              <a:gd name="connsiteX34" fmla="*/ 717016 w 3440915"/>
              <a:gd name="connsiteY34" fmla="*/ 315290 h 1523201"/>
              <a:gd name="connsiteX35" fmla="*/ 784750 w 3440915"/>
              <a:gd name="connsiteY35" fmla="*/ 270134 h 1523201"/>
              <a:gd name="connsiteX36" fmla="*/ 863772 w 3440915"/>
              <a:gd name="connsiteY36" fmla="*/ 236267 h 1523201"/>
              <a:gd name="connsiteX37" fmla="*/ 942794 w 3440915"/>
              <a:gd name="connsiteY37" fmla="*/ 213690 h 1523201"/>
              <a:gd name="connsiteX38" fmla="*/ 1021816 w 3440915"/>
              <a:gd name="connsiteY38" fmla="*/ 168534 h 1523201"/>
              <a:gd name="connsiteX39" fmla="*/ 1078261 w 3440915"/>
              <a:gd name="connsiteY39" fmla="*/ 157245 h 1523201"/>
              <a:gd name="connsiteX40" fmla="*/ 1168572 w 3440915"/>
              <a:gd name="connsiteY40" fmla="*/ 134667 h 1523201"/>
              <a:gd name="connsiteX41" fmla="*/ 1213728 w 3440915"/>
              <a:gd name="connsiteY41" fmla="*/ 123379 h 1523201"/>
              <a:gd name="connsiteX42" fmla="*/ 1315328 w 3440915"/>
              <a:gd name="connsiteY42" fmla="*/ 89512 h 1523201"/>
              <a:gd name="connsiteX43" fmla="*/ 1349194 w 3440915"/>
              <a:gd name="connsiteY43" fmla="*/ 78223 h 1523201"/>
              <a:gd name="connsiteX44" fmla="*/ 1416928 w 3440915"/>
              <a:gd name="connsiteY44" fmla="*/ 66934 h 1523201"/>
              <a:gd name="connsiteX45" fmla="*/ 1450794 w 3440915"/>
              <a:gd name="connsiteY45" fmla="*/ 55645 h 1523201"/>
              <a:gd name="connsiteX46" fmla="*/ 1642705 w 3440915"/>
              <a:gd name="connsiteY46" fmla="*/ 33067 h 1523201"/>
              <a:gd name="connsiteX47" fmla="*/ 1676572 w 3440915"/>
              <a:gd name="connsiteY47" fmla="*/ 21779 h 1523201"/>
              <a:gd name="connsiteX48" fmla="*/ 2839328 w 3440915"/>
              <a:gd name="connsiteY48" fmla="*/ 21779 h 1523201"/>
              <a:gd name="connsiteX49" fmla="*/ 2952216 w 3440915"/>
              <a:gd name="connsiteY49" fmla="*/ 33067 h 1523201"/>
              <a:gd name="connsiteX50" fmla="*/ 3042528 w 3440915"/>
              <a:gd name="connsiteY50" fmla="*/ 55645 h 1523201"/>
              <a:gd name="connsiteX51" fmla="*/ 3076394 w 3440915"/>
              <a:gd name="connsiteY51" fmla="*/ 66934 h 1523201"/>
              <a:gd name="connsiteX52" fmla="*/ 3177994 w 3440915"/>
              <a:gd name="connsiteY52" fmla="*/ 78223 h 1523201"/>
              <a:gd name="connsiteX53" fmla="*/ 3245728 w 3440915"/>
              <a:gd name="connsiteY53" fmla="*/ 100801 h 1523201"/>
              <a:gd name="connsiteX54" fmla="*/ 3302172 w 3440915"/>
              <a:gd name="connsiteY54" fmla="*/ 145956 h 1523201"/>
              <a:gd name="connsiteX55" fmla="*/ 3336039 w 3440915"/>
              <a:gd name="connsiteY55" fmla="*/ 179823 h 1523201"/>
              <a:gd name="connsiteX56" fmla="*/ 3358616 w 3440915"/>
              <a:gd name="connsiteY56" fmla="*/ 213690 h 1523201"/>
              <a:gd name="connsiteX57" fmla="*/ 3392483 w 3440915"/>
              <a:gd name="connsiteY57" fmla="*/ 236267 h 1523201"/>
              <a:gd name="connsiteX58" fmla="*/ 3403772 w 3440915"/>
              <a:gd name="connsiteY58" fmla="*/ 270134 h 1523201"/>
              <a:gd name="connsiteX59" fmla="*/ 3426350 w 3440915"/>
              <a:gd name="connsiteY59" fmla="*/ 304001 h 1523201"/>
              <a:gd name="connsiteX60" fmla="*/ 3392483 w 3440915"/>
              <a:gd name="connsiteY60" fmla="*/ 495912 h 1523201"/>
              <a:gd name="connsiteX61" fmla="*/ 3358616 w 3440915"/>
              <a:gd name="connsiteY61" fmla="*/ 507201 h 1523201"/>
              <a:gd name="connsiteX62" fmla="*/ 3268305 w 3440915"/>
              <a:gd name="connsiteY62" fmla="*/ 586223 h 1523201"/>
              <a:gd name="connsiteX63" fmla="*/ 3200572 w 3440915"/>
              <a:gd name="connsiteY63" fmla="*/ 608801 h 1523201"/>
              <a:gd name="connsiteX64" fmla="*/ 3166705 w 3440915"/>
              <a:gd name="connsiteY64" fmla="*/ 642667 h 1523201"/>
              <a:gd name="connsiteX65" fmla="*/ 3065820 w 3440915"/>
              <a:gd name="connsiteY65" fmla="*/ 439479 h 1523201"/>
              <a:gd name="connsiteX66" fmla="*/ 3133569 w 3440915"/>
              <a:gd name="connsiteY66" fmla="*/ 371744 h 1523201"/>
              <a:gd name="connsiteX67" fmla="*/ 3098972 w 3440915"/>
              <a:gd name="connsiteY67" fmla="*/ 281423 h 1523201"/>
              <a:gd name="connsiteX68" fmla="*/ 3065105 w 3440915"/>
              <a:gd name="connsiteY68" fmla="*/ 258845 h 1523201"/>
              <a:gd name="connsiteX69" fmla="*/ 3042528 w 3440915"/>
              <a:gd name="connsiteY69" fmla="*/ 224979 h 1523201"/>
              <a:gd name="connsiteX70" fmla="*/ 2974794 w 3440915"/>
              <a:gd name="connsiteY70" fmla="*/ 202401 h 1523201"/>
              <a:gd name="connsiteX71" fmla="*/ 2940928 w 3440915"/>
              <a:gd name="connsiteY71" fmla="*/ 191112 h 1523201"/>
              <a:gd name="connsiteX72" fmla="*/ 2861905 w 3440915"/>
              <a:gd name="connsiteY72" fmla="*/ 168534 h 1523201"/>
              <a:gd name="connsiteX0" fmla="*/ 2207150 w 3440915"/>
              <a:gd name="connsiteY0" fmla="*/ 236267 h 1515675"/>
              <a:gd name="connsiteX1" fmla="*/ 1496268 w 3440915"/>
              <a:gd name="connsiteY1" fmla="*/ 270134 h 1515675"/>
              <a:gd name="connsiteX2" fmla="*/ 1021816 w 3440915"/>
              <a:gd name="connsiteY2" fmla="*/ 435564 h 1515675"/>
              <a:gd name="connsiteX3" fmla="*/ 841194 w 3440915"/>
              <a:gd name="connsiteY3" fmla="*/ 492008 h 1515675"/>
              <a:gd name="connsiteX4" fmla="*/ 773461 w 3440915"/>
              <a:gd name="connsiteY4" fmla="*/ 514586 h 1515675"/>
              <a:gd name="connsiteX5" fmla="*/ 536394 w 3440915"/>
              <a:gd name="connsiteY5" fmla="*/ 650053 h 1515675"/>
              <a:gd name="connsiteX6" fmla="*/ 419594 w 3440915"/>
              <a:gd name="connsiteY6" fmla="*/ 766845 h 1515675"/>
              <a:gd name="connsiteX7" fmla="*/ 186439 w 3440915"/>
              <a:gd name="connsiteY7" fmla="*/ 1003912 h 1515675"/>
              <a:gd name="connsiteX8" fmla="*/ 152572 w 3440915"/>
              <a:gd name="connsiteY8" fmla="*/ 1105512 h 1515675"/>
              <a:gd name="connsiteX9" fmla="*/ 141283 w 3440915"/>
              <a:gd name="connsiteY9" fmla="*/ 1139379 h 1515675"/>
              <a:gd name="connsiteX10" fmla="*/ 231594 w 3440915"/>
              <a:gd name="connsiteY10" fmla="*/ 1432890 h 1515675"/>
              <a:gd name="connsiteX11" fmla="*/ 242883 w 3440915"/>
              <a:gd name="connsiteY11" fmla="*/ 1466756 h 1515675"/>
              <a:gd name="connsiteX12" fmla="*/ 118705 w 3440915"/>
              <a:gd name="connsiteY12" fmla="*/ 1511912 h 1515675"/>
              <a:gd name="connsiteX13" fmla="*/ 107416 w 3440915"/>
              <a:gd name="connsiteY13" fmla="*/ 1444179 h 1515675"/>
              <a:gd name="connsiteX14" fmla="*/ 73550 w 3440915"/>
              <a:gd name="connsiteY14" fmla="*/ 1331290 h 1515675"/>
              <a:gd name="connsiteX15" fmla="*/ 62261 w 3440915"/>
              <a:gd name="connsiteY15" fmla="*/ 1297423 h 1515675"/>
              <a:gd name="connsiteX16" fmla="*/ 50972 w 3440915"/>
              <a:gd name="connsiteY16" fmla="*/ 1263556 h 1515675"/>
              <a:gd name="connsiteX17" fmla="*/ 28394 w 3440915"/>
              <a:gd name="connsiteY17" fmla="*/ 1229690 h 1515675"/>
              <a:gd name="connsiteX18" fmla="*/ 17105 w 3440915"/>
              <a:gd name="connsiteY18" fmla="*/ 1195823 h 1515675"/>
              <a:gd name="connsiteX19" fmla="*/ 17105 w 3440915"/>
              <a:gd name="connsiteY19" fmla="*/ 992623 h 1515675"/>
              <a:gd name="connsiteX20" fmla="*/ 28394 w 3440915"/>
              <a:gd name="connsiteY20" fmla="*/ 958756 h 1515675"/>
              <a:gd name="connsiteX21" fmla="*/ 73550 w 3440915"/>
              <a:gd name="connsiteY21" fmla="*/ 891023 h 1515675"/>
              <a:gd name="connsiteX22" fmla="*/ 107416 w 3440915"/>
              <a:gd name="connsiteY22" fmla="*/ 868445 h 1515675"/>
              <a:gd name="connsiteX23" fmla="*/ 152572 w 3440915"/>
              <a:gd name="connsiteY23" fmla="*/ 812001 h 1515675"/>
              <a:gd name="connsiteX24" fmla="*/ 231594 w 3440915"/>
              <a:gd name="connsiteY24" fmla="*/ 721690 h 1515675"/>
              <a:gd name="connsiteX25" fmla="*/ 333194 w 3440915"/>
              <a:gd name="connsiteY25" fmla="*/ 608801 h 1515675"/>
              <a:gd name="connsiteX26" fmla="*/ 367061 w 3440915"/>
              <a:gd name="connsiteY26" fmla="*/ 586223 h 1515675"/>
              <a:gd name="connsiteX27" fmla="*/ 423505 w 3440915"/>
              <a:gd name="connsiteY27" fmla="*/ 518490 h 1515675"/>
              <a:gd name="connsiteX28" fmla="*/ 457372 w 3440915"/>
              <a:gd name="connsiteY28" fmla="*/ 495912 h 1515675"/>
              <a:gd name="connsiteX29" fmla="*/ 491239 w 3440915"/>
              <a:gd name="connsiteY29" fmla="*/ 462045 h 1515675"/>
              <a:gd name="connsiteX30" fmla="*/ 558972 w 3440915"/>
              <a:gd name="connsiteY30" fmla="*/ 428179 h 1515675"/>
              <a:gd name="connsiteX31" fmla="*/ 581550 w 3440915"/>
              <a:gd name="connsiteY31" fmla="*/ 394312 h 1515675"/>
              <a:gd name="connsiteX32" fmla="*/ 649283 w 3440915"/>
              <a:gd name="connsiteY32" fmla="*/ 360445 h 1515675"/>
              <a:gd name="connsiteX33" fmla="*/ 717016 w 3440915"/>
              <a:gd name="connsiteY33" fmla="*/ 315290 h 1515675"/>
              <a:gd name="connsiteX34" fmla="*/ 784750 w 3440915"/>
              <a:gd name="connsiteY34" fmla="*/ 270134 h 1515675"/>
              <a:gd name="connsiteX35" fmla="*/ 863772 w 3440915"/>
              <a:gd name="connsiteY35" fmla="*/ 236267 h 1515675"/>
              <a:gd name="connsiteX36" fmla="*/ 942794 w 3440915"/>
              <a:gd name="connsiteY36" fmla="*/ 213690 h 1515675"/>
              <a:gd name="connsiteX37" fmla="*/ 1021816 w 3440915"/>
              <a:gd name="connsiteY37" fmla="*/ 168534 h 1515675"/>
              <a:gd name="connsiteX38" fmla="*/ 1078261 w 3440915"/>
              <a:gd name="connsiteY38" fmla="*/ 157245 h 1515675"/>
              <a:gd name="connsiteX39" fmla="*/ 1168572 w 3440915"/>
              <a:gd name="connsiteY39" fmla="*/ 134667 h 1515675"/>
              <a:gd name="connsiteX40" fmla="*/ 1213728 w 3440915"/>
              <a:gd name="connsiteY40" fmla="*/ 123379 h 1515675"/>
              <a:gd name="connsiteX41" fmla="*/ 1315328 w 3440915"/>
              <a:gd name="connsiteY41" fmla="*/ 89512 h 1515675"/>
              <a:gd name="connsiteX42" fmla="*/ 1349194 w 3440915"/>
              <a:gd name="connsiteY42" fmla="*/ 78223 h 1515675"/>
              <a:gd name="connsiteX43" fmla="*/ 1416928 w 3440915"/>
              <a:gd name="connsiteY43" fmla="*/ 66934 h 1515675"/>
              <a:gd name="connsiteX44" fmla="*/ 1450794 w 3440915"/>
              <a:gd name="connsiteY44" fmla="*/ 55645 h 1515675"/>
              <a:gd name="connsiteX45" fmla="*/ 1642705 w 3440915"/>
              <a:gd name="connsiteY45" fmla="*/ 33067 h 1515675"/>
              <a:gd name="connsiteX46" fmla="*/ 1676572 w 3440915"/>
              <a:gd name="connsiteY46" fmla="*/ 21779 h 1515675"/>
              <a:gd name="connsiteX47" fmla="*/ 2839328 w 3440915"/>
              <a:gd name="connsiteY47" fmla="*/ 21779 h 1515675"/>
              <a:gd name="connsiteX48" fmla="*/ 2952216 w 3440915"/>
              <a:gd name="connsiteY48" fmla="*/ 33067 h 1515675"/>
              <a:gd name="connsiteX49" fmla="*/ 3042528 w 3440915"/>
              <a:gd name="connsiteY49" fmla="*/ 55645 h 1515675"/>
              <a:gd name="connsiteX50" fmla="*/ 3076394 w 3440915"/>
              <a:gd name="connsiteY50" fmla="*/ 66934 h 1515675"/>
              <a:gd name="connsiteX51" fmla="*/ 3177994 w 3440915"/>
              <a:gd name="connsiteY51" fmla="*/ 78223 h 1515675"/>
              <a:gd name="connsiteX52" fmla="*/ 3245728 w 3440915"/>
              <a:gd name="connsiteY52" fmla="*/ 100801 h 1515675"/>
              <a:gd name="connsiteX53" fmla="*/ 3302172 w 3440915"/>
              <a:gd name="connsiteY53" fmla="*/ 145956 h 1515675"/>
              <a:gd name="connsiteX54" fmla="*/ 3336039 w 3440915"/>
              <a:gd name="connsiteY54" fmla="*/ 179823 h 1515675"/>
              <a:gd name="connsiteX55" fmla="*/ 3358616 w 3440915"/>
              <a:gd name="connsiteY55" fmla="*/ 213690 h 1515675"/>
              <a:gd name="connsiteX56" fmla="*/ 3392483 w 3440915"/>
              <a:gd name="connsiteY56" fmla="*/ 236267 h 1515675"/>
              <a:gd name="connsiteX57" fmla="*/ 3403772 w 3440915"/>
              <a:gd name="connsiteY57" fmla="*/ 270134 h 1515675"/>
              <a:gd name="connsiteX58" fmla="*/ 3426350 w 3440915"/>
              <a:gd name="connsiteY58" fmla="*/ 304001 h 1515675"/>
              <a:gd name="connsiteX59" fmla="*/ 3392483 w 3440915"/>
              <a:gd name="connsiteY59" fmla="*/ 495912 h 1515675"/>
              <a:gd name="connsiteX60" fmla="*/ 3358616 w 3440915"/>
              <a:gd name="connsiteY60" fmla="*/ 507201 h 1515675"/>
              <a:gd name="connsiteX61" fmla="*/ 3268305 w 3440915"/>
              <a:gd name="connsiteY61" fmla="*/ 586223 h 1515675"/>
              <a:gd name="connsiteX62" fmla="*/ 3200572 w 3440915"/>
              <a:gd name="connsiteY62" fmla="*/ 608801 h 1515675"/>
              <a:gd name="connsiteX63" fmla="*/ 3166705 w 3440915"/>
              <a:gd name="connsiteY63" fmla="*/ 642667 h 1515675"/>
              <a:gd name="connsiteX64" fmla="*/ 3065820 w 3440915"/>
              <a:gd name="connsiteY64" fmla="*/ 439479 h 1515675"/>
              <a:gd name="connsiteX65" fmla="*/ 3133569 w 3440915"/>
              <a:gd name="connsiteY65" fmla="*/ 371744 h 1515675"/>
              <a:gd name="connsiteX66" fmla="*/ 3098972 w 3440915"/>
              <a:gd name="connsiteY66" fmla="*/ 281423 h 1515675"/>
              <a:gd name="connsiteX67" fmla="*/ 3065105 w 3440915"/>
              <a:gd name="connsiteY67" fmla="*/ 258845 h 1515675"/>
              <a:gd name="connsiteX68" fmla="*/ 3042528 w 3440915"/>
              <a:gd name="connsiteY68" fmla="*/ 224979 h 1515675"/>
              <a:gd name="connsiteX69" fmla="*/ 2974794 w 3440915"/>
              <a:gd name="connsiteY69" fmla="*/ 202401 h 1515675"/>
              <a:gd name="connsiteX70" fmla="*/ 2940928 w 3440915"/>
              <a:gd name="connsiteY70" fmla="*/ 191112 h 1515675"/>
              <a:gd name="connsiteX71" fmla="*/ 2861905 w 3440915"/>
              <a:gd name="connsiteY71" fmla="*/ 168534 h 1515675"/>
              <a:gd name="connsiteX0" fmla="*/ 2207150 w 3440915"/>
              <a:gd name="connsiteY0" fmla="*/ 236267 h 1468637"/>
              <a:gd name="connsiteX1" fmla="*/ 1496268 w 3440915"/>
              <a:gd name="connsiteY1" fmla="*/ 270134 h 1468637"/>
              <a:gd name="connsiteX2" fmla="*/ 1021816 w 3440915"/>
              <a:gd name="connsiteY2" fmla="*/ 435564 h 1468637"/>
              <a:gd name="connsiteX3" fmla="*/ 841194 w 3440915"/>
              <a:gd name="connsiteY3" fmla="*/ 492008 h 1468637"/>
              <a:gd name="connsiteX4" fmla="*/ 773461 w 3440915"/>
              <a:gd name="connsiteY4" fmla="*/ 514586 h 1468637"/>
              <a:gd name="connsiteX5" fmla="*/ 536394 w 3440915"/>
              <a:gd name="connsiteY5" fmla="*/ 650053 h 1468637"/>
              <a:gd name="connsiteX6" fmla="*/ 419594 w 3440915"/>
              <a:gd name="connsiteY6" fmla="*/ 766845 h 1468637"/>
              <a:gd name="connsiteX7" fmla="*/ 186439 w 3440915"/>
              <a:gd name="connsiteY7" fmla="*/ 1003912 h 1468637"/>
              <a:gd name="connsiteX8" fmla="*/ 152572 w 3440915"/>
              <a:gd name="connsiteY8" fmla="*/ 1105512 h 1468637"/>
              <a:gd name="connsiteX9" fmla="*/ 141283 w 3440915"/>
              <a:gd name="connsiteY9" fmla="*/ 1139379 h 1468637"/>
              <a:gd name="connsiteX10" fmla="*/ 231594 w 3440915"/>
              <a:gd name="connsiteY10" fmla="*/ 1432890 h 1468637"/>
              <a:gd name="connsiteX11" fmla="*/ 242883 w 3440915"/>
              <a:gd name="connsiteY11" fmla="*/ 1466756 h 1468637"/>
              <a:gd name="connsiteX12" fmla="*/ 107416 w 3440915"/>
              <a:gd name="connsiteY12" fmla="*/ 1444179 h 1468637"/>
              <a:gd name="connsiteX13" fmla="*/ 73550 w 3440915"/>
              <a:gd name="connsiteY13" fmla="*/ 1331290 h 1468637"/>
              <a:gd name="connsiteX14" fmla="*/ 62261 w 3440915"/>
              <a:gd name="connsiteY14" fmla="*/ 1297423 h 1468637"/>
              <a:gd name="connsiteX15" fmla="*/ 50972 w 3440915"/>
              <a:gd name="connsiteY15" fmla="*/ 1263556 h 1468637"/>
              <a:gd name="connsiteX16" fmla="*/ 28394 w 3440915"/>
              <a:gd name="connsiteY16" fmla="*/ 1229690 h 1468637"/>
              <a:gd name="connsiteX17" fmla="*/ 17105 w 3440915"/>
              <a:gd name="connsiteY17" fmla="*/ 1195823 h 1468637"/>
              <a:gd name="connsiteX18" fmla="*/ 17105 w 3440915"/>
              <a:gd name="connsiteY18" fmla="*/ 992623 h 1468637"/>
              <a:gd name="connsiteX19" fmla="*/ 28394 w 3440915"/>
              <a:gd name="connsiteY19" fmla="*/ 958756 h 1468637"/>
              <a:gd name="connsiteX20" fmla="*/ 73550 w 3440915"/>
              <a:gd name="connsiteY20" fmla="*/ 891023 h 1468637"/>
              <a:gd name="connsiteX21" fmla="*/ 107416 w 3440915"/>
              <a:gd name="connsiteY21" fmla="*/ 868445 h 1468637"/>
              <a:gd name="connsiteX22" fmla="*/ 152572 w 3440915"/>
              <a:gd name="connsiteY22" fmla="*/ 812001 h 1468637"/>
              <a:gd name="connsiteX23" fmla="*/ 231594 w 3440915"/>
              <a:gd name="connsiteY23" fmla="*/ 721690 h 1468637"/>
              <a:gd name="connsiteX24" fmla="*/ 333194 w 3440915"/>
              <a:gd name="connsiteY24" fmla="*/ 608801 h 1468637"/>
              <a:gd name="connsiteX25" fmla="*/ 367061 w 3440915"/>
              <a:gd name="connsiteY25" fmla="*/ 586223 h 1468637"/>
              <a:gd name="connsiteX26" fmla="*/ 423505 w 3440915"/>
              <a:gd name="connsiteY26" fmla="*/ 518490 h 1468637"/>
              <a:gd name="connsiteX27" fmla="*/ 457372 w 3440915"/>
              <a:gd name="connsiteY27" fmla="*/ 495912 h 1468637"/>
              <a:gd name="connsiteX28" fmla="*/ 491239 w 3440915"/>
              <a:gd name="connsiteY28" fmla="*/ 462045 h 1468637"/>
              <a:gd name="connsiteX29" fmla="*/ 558972 w 3440915"/>
              <a:gd name="connsiteY29" fmla="*/ 428179 h 1468637"/>
              <a:gd name="connsiteX30" fmla="*/ 581550 w 3440915"/>
              <a:gd name="connsiteY30" fmla="*/ 394312 h 1468637"/>
              <a:gd name="connsiteX31" fmla="*/ 649283 w 3440915"/>
              <a:gd name="connsiteY31" fmla="*/ 360445 h 1468637"/>
              <a:gd name="connsiteX32" fmla="*/ 717016 w 3440915"/>
              <a:gd name="connsiteY32" fmla="*/ 315290 h 1468637"/>
              <a:gd name="connsiteX33" fmla="*/ 784750 w 3440915"/>
              <a:gd name="connsiteY33" fmla="*/ 270134 h 1468637"/>
              <a:gd name="connsiteX34" fmla="*/ 863772 w 3440915"/>
              <a:gd name="connsiteY34" fmla="*/ 236267 h 1468637"/>
              <a:gd name="connsiteX35" fmla="*/ 942794 w 3440915"/>
              <a:gd name="connsiteY35" fmla="*/ 213690 h 1468637"/>
              <a:gd name="connsiteX36" fmla="*/ 1021816 w 3440915"/>
              <a:gd name="connsiteY36" fmla="*/ 168534 h 1468637"/>
              <a:gd name="connsiteX37" fmla="*/ 1078261 w 3440915"/>
              <a:gd name="connsiteY37" fmla="*/ 157245 h 1468637"/>
              <a:gd name="connsiteX38" fmla="*/ 1168572 w 3440915"/>
              <a:gd name="connsiteY38" fmla="*/ 134667 h 1468637"/>
              <a:gd name="connsiteX39" fmla="*/ 1213728 w 3440915"/>
              <a:gd name="connsiteY39" fmla="*/ 123379 h 1468637"/>
              <a:gd name="connsiteX40" fmla="*/ 1315328 w 3440915"/>
              <a:gd name="connsiteY40" fmla="*/ 89512 h 1468637"/>
              <a:gd name="connsiteX41" fmla="*/ 1349194 w 3440915"/>
              <a:gd name="connsiteY41" fmla="*/ 78223 h 1468637"/>
              <a:gd name="connsiteX42" fmla="*/ 1416928 w 3440915"/>
              <a:gd name="connsiteY42" fmla="*/ 66934 h 1468637"/>
              <a:gd name="connsiteX43" fmla="*/ 1450794 w 3440915"/>
              <a:gd name="connsiteY43" fmla="*/ 55645 h 1468637"/>
              <a:gd name="connsiteX44" fmla="*/ 1642705 w 3440915"/>
              <a:gd name="connsiteY44" fmla="*/ 33067 h 1468637"/>
              <a:gd name="connsiteX45" fmla="*/ 1676572 w 3440915"/>
              <a:gd name="connsiteY45" fmla="*/ 21779 h 1468637"/>
              <a:gd name="connsiteX46" fmla="*/ 2839328 w 3440915"/>
              <a:gd name="connsiteY46" fmla="*/ 21779 h 1468637"/>
              <a:gd name="connsiteX47" fmla="*/ 2952216 w 3440915"/>
              <a:gd name="connsiteY47" fmla="*/ 33067 h 1468637"/>
              <a:gd name="connsiteX48" fmla="*/ 3042528 w 3440915"/>
              <a:gd name="connsiteY48" fmla="*/ 55645 h 1468637"/>
              <a:gd name="connsiteX49" fmla="*/ 3076394 w 3440915"/>
              <a:gd name="connsiteY49" fmla="*/ 66934 h 1468637"/>
              <a:gd name="connsiteX50" fmla="*/ 3177994 w 3440915"/>
              <a:gd name="connsiteY50" fmla="*/ 78223 h 1468637"/>
              <a:gd name="connsiteX51" fmla="*/ 3245728 w 3440915"/>
              <a:gd name="connsiteY51" fmla="*/ 100801 h 1468637"/>
              <a:gd name="connsiteX52" fmla="*/ 3302172 w 3440915"/>
              <a:gd name="connsiteY52" fmla="*/ 145956 h 1468637"/>
              <a:gd name="connsiteX53" fmla="*/ 3336039 w 3440915"/>
              <a:gd name="connsiteY53" fmla="*/ 179823 h 1468637"/>
              <a:gd name="connsiteX54" fmla="*/ 3358616 w 3440915"/>
              <a:gd name="connsiteY54" fmla="*/ 213690 h 1468637"/>
              <a:gd name="connsiteX55" fmla="*/ 3392483 w 3440915"/>
              <a:gd name="connsiteY55" fmla="*/ 236267 h 1468637"/>
              <a:gd name="connsiteX56" fmla="*/ 3403772 w 3440915"/>
              <a:gd name="connsiteY56" fmla="*/ 270134 h 1468637"/>
              <a:gd name="connsiteX57" fmla="*/ 3426350 w 3440915"/>
              <a:gd name="connsiteY57" fmla="*/ 304001 h 1468637"/>
              <a:gd name="connsiteX58" fmla="*/ 3392483 w 3440915"/>
              <a:gd name="connsiteY58" fmla="*/ 495912 h 1468637"/>
              <a:gd name="connsiteX59" fmla="*/ 3358616 w 3440915"/>
              <a:gd name="connsiteY59" fmla="*/ 507201 h 1468637"/>
              <a:gd name="connsiteX60" fmla="*/ 3268305 w 3440915"/>
              <a:gd name="connsiteY60" fmla="*/ 586223 h 1468637"/>
              <a:gd name="connsiteX61" fmla="*/ 3200572 w 3440915"/>
              <a:gd name="connsiteY61" fmla="*/ 608801 h 1468637"/>
              <a:gd name="connsiteX62" fmla="*/ 3166705 w 3440915"/>
              <a:gd name="connsiteY62" fmla="*/ 642667 h 1468637"/>
              <a:gd name="connsiteX63" fmla="*/ 3065820 w 3440915"/>
              <a:gd name="connsiteY63" fmla="*/ 439479 h 1468637"/>
              <a:gd name="connsiteX64" fmla="*/ 3133569 w 3440915"/>
              <a:gd name="connsiteY64" fmla="*/ 371744 h 1468637"/>
              <a:gd name="connsiteX65" fmla="*/ 3098972 w 3440915"/>
              <a:gd name="connsiteY65" fmla="*/ 281423 h 1468637"/>
              <a:gd name="connsiteX66" fmla="*/ 3065105 w 3440915"/>
              <a:gd name="connsiteY66" fmla="*/ 258845 h 1468637"/>
              <a:gd name="connsiteX67" fmla="*/ 3042528 w 3440915"/>
              <a:gd name="connsiteY67" fmla="*/ 224979 h 1468637"/>
              <a:gd name="connsiteX68" fmla="*/ 2974794 w 3440915"/>
              <a:gd name="connsiteY68" fmla="*/ 202401 h 1468637"/>
              <a:gd name="connsiteX69" fmla="*/ 2940928 w 3440915"/>
              <a:gd name="connsiteY69" fmla="*/ 191112 h 1468637"/>
              <a:gd name="connsiteX70" fmla="*/ 2861905 w 3440915"/>
              <a:gd name="connsiteY70" fmla="*/ 168534 h 1468637"/>
              <a:gd name="connsiteX0" fmla="*/ 2207150 w 3440915"/>
              <a:gd name="connsiteY0" fmla="*/ 236267 h 1483690"/>
              <a:gd name="connsiteX1" fmla="*/ 1496268 w 3440915"/>
              <a:gd name="connsiteY1" fmla="*/ 270134 h 1483690"/>
              <a:gd name="connsiteX2" fmla="*/ 1021816 w 3440915"/>
              <a:gd name="connsiteY2" fmla="*/ 435564 h 1483690"/>
              <a:gd name="connsiteX3" fmla="*/ 841194 w 3440915"/>
              <a:gd name="connsiteY3" fmla="*/ 492008 h 1483690"/>
              <a:gd name="connsiteX4" fmla="*/ 773461 w 3440915"/>
              <a:gd name="connsiteY4" fmla="*/ 514586 h 1483690"/>
              <a:gd name="connsiteX5" fmla="*/ 536394 w 3440915"/>
              <a:gd name="connsiteY5" fmla="*/ 650053 h 1483690"/>
              <a:gd name="connsiteX6" fmla="*/ 419594 w 3440915"/>
              <a:gd name="connsiteY6" fmla="*/ 766845 h 1483690"/>
              <a:gd name="connsiteX7" fmla="*/ 186439 w 3440915"/>
              <a:gd name="connsiteY7" fmla="*/ 1003912 h 1483690"/>
              <a:gd name="connsiteX8" fmla="*/ 152572 w 3440915"/>
              <a:gd name="connsiteY8" fmla="*/ 1105512 h 1483690"/>
              <a:gd name="connsiteX9" fmla="*/ 141283 w 3440915"/>
              <a:gd name="connsiteY9" fmla="*/ 1139379 h 1483690"/>
              <a:gd name="connsiteX10" fmla="*/ 231594 w 3440915"/>
              <a:gd name="connsiteY10" fmla="*/ 1432890 h 1483690"/>
              <a:gd name="connsiteX11" fmla="*/ 107416 w 3440915"/>
              <a:gd name="connsiteY11" fmla="*/ 1444179 h 1483690"/>
              <a:gd name="connsiteX12" fmla="*/ 73550 w 3440915"/>
              <a:gd name="connsiteY12" fmla="*/ 1331290 h 1483690"/>
              <a:gd name="connsiteX13" fmla="*/ 62261 w 3440915"/>
              <a:gd name="connsiteY13" fmla="*/ 1297423 h 1483690"/>
              <a:gd name="connsiteX14" fmla="*/ 50972 w 3440915"/>
              <a:gd name="connsiteY14" fmla="*/ 1263556 h 1483690"/>
              <a:gd name="connsiteX15" fmla="*/ 28394 w 3440915"/>
              <a:gd name="connsiteY15" fmla="*/ 1229690 h 1483690"/>
              <a:gd name="connsiteX16" fmla="*/ 17105 w 3440915"/>
              <a:gd name="connsiteY16" fmla="*/ 1195823 h 1483690"/>
              <a:gd name="connsiteX17" fmla="*/ 17105 w 3440915"/>
              <a:gd name="connsiteY17" fmla="*/ 992623 h 1483690"/>
              <a:gd name="connsiteX18" fmla="*/ 28394 w 3440915"/>
              <a:gd name="connsiteY18" fmla="*/ 958756 h 1483690"/>
              <a:gd name="connsiteX19" fmla="*/ 73550 w 3440915"/>
              <a:gd name="connsiteY19" fmla="*/ 891023 h 1483690"/>
              <a:gd name="connsiteX20" fmla="*/ 107416 w 3440915"/>
              <a:gd name="connsiteY20" fmla="*/ 868445 h 1483690"/>
              <a:gd name="connsiteX21" fmla="*/ 152572 w 3440915"/>
              <a:gd name="connsiteY21" fmla="*/ 812001 h 1483690"/>
              <a:gd name="connsiteX22" fmla="*/ 231594 w 3440915"/>
              <a:gd name="connsiteY22" fmla="*/ 721690 h 1483690"/>
              <a:gd name="connsiteX23" fmla="*/ 333194 w 3440915"/>
              <a:gd name="connsiteY23" fmla="*/ 608801 h 1483690"/>
              <a:gd name="connsiteX24" fmla="*/ 367061 w 3440915"/>
              <a:gd name="connsiteY24" fmla="*/ 586223 h 1483690"/>
              <a:gd name="connsiteX25" fmla="*/ 423505 w 3440915"/>
              <a:gd name="connsiteY25" fmla="*/ 518490 h 1483690"/>
              <a:gd name="connsiteX26" fmla="*/ 457372 w 3440915"/>
              <a:gd name="connsiteY26" fmla="*/ 495912 h 1483690"/>
              <a:gd name="connsiteX27" fmla="*/ 491239 w 3440915"/>
              <a:gd name="connsiteY27" fmla="*/ 462045 h 1483690"/>
              <a:gd name="connsiteX28" fmla="*/ 558972 w 3440915"/>
              <a:gd name="connsiteY28" fmla="*/ 428179 h 1483690"/>
              <a:gd name="connsiteX29" fmla="*/ 581550 w 3440915"/>
              <a:gd name="connsiteY29" fmla="*/ 394312 h 1483690"/>
              <a:gd name="connsiteX30" fmla="*/ 649283 w 3440915"/>
              <a:gd name="connsiteY30" fmla="*/ 360445 h 1483690"/>
              <a:gd name="connsiteX31" fmla="*/ 717016 w 3440915"/>
              <a:gd name="connsiteY31" fmla="*/ 315290 h 1483690"/>
              <a:gd name="connsiteX32" fmla="*/ 784750 w 3440915"/>
              <a:gd name="connsiteY32" fmla="*/ 270134 h 1483690"/>
              <a:gd name="connsiteX33" fmla="*/ 863772 w 3440915"/>
              <a:gd name="connsiteY33" fmla="*/ 236267 h 1483690"/>
              <a:gd name="connsiteX34" fmla="*/ 942794 w 3440915"/>
              <a:gd name="connsiteY34" fmla="*/ 213690 h 1483690"/>
              <a:gd name="connsiteX35" fmla="*/ 1021816 w 3440915"/>
              <a:gd name="connsiteY35" fmla="*/ 168534 h 1483690"/>
              <a:gd name="connsiteX36" fmla="*/ 1078261 w 3440915"/>
              <a:gd name="connsiteY36" fmla="*/ 157245 h 1483690"/>
              <a:gd name="connsiteX37" fmla="*/ 1168572 w 3440915"/>
              <a:gd name="connsiteY37" fmla="*/ 134667 h 1483690"/>
              <a:gd name="connsiteX38" fmla="*/ 1213728 w 3440915"/>
              <a:gd name="connsiteY38" fmla="*/ 123379 h 1483690"/>
              <a:gd name="connsiteX39" fmla="*/ 1315328 w 3440915"/>
              <a:gd name="connsiteY39" fmla="*/ 89512 h 1483690"/>
              <a:gd name="connsiteX40" fmla="*/ 1349194 w 3440915"/>
              <a:gd name="connsiteY40" fmla="*/ 78223 h 1483690"/>
              <a:gd name="connsiteX41" fmla="*/ 1416928 w 3440915"/>
              <a:gd name="connsiteY41" fmla="*/ 66934 h 1483690"/>
              <a:gd name="connsiteX42" fmla="*/ 1450794 w 3440915"/>
              <a:gd name="connsiteY42" fmla="*/ 55645 h 1483690"/>
              <a:gd name="connsiteX43" fmla="*/ 1642705 w 3440915"/>
              <a:gd name="connsiteY43" fmla="*/ 33067 h 1483690"/>
              <a:gd name="connsiteX44" fmla="*/ 1676572 w 3440915"/>
              <a:gd name="connsiteY44" fmla="*/ 21779 h 1483690"/>
              <a:gd name="connsiteX45" fmla="*/ 2839328 w 3440915"/>
              <a:gd name="connsiteY45" fmla="*/ 21779 h 1483690"/>
              <a:gd name="connsiteX46" fmla="*/ 2952216 w 3440915"/>
              <a:gd name="connsiteY46" fmla="*/ 33067 h 1483690"/>
              <a:gd name="connsiteX47" fmla="*/ 3042528 w 3440915"/>
              <a:gd name="connsiteY47" fmla="*/ 55645 h 1483690"/>
              <a:gd name="connsiteX48" fmla="*/ 3076394 w 3440915"/>
              <a:gd name="connsiteY48" fmla="*/ 66934 h 1483690"/>
              <a:gd name="connsiteX49" fmla="*/ 3177994 w 3440915"/>
              <a:gd name="connsiteY49" fmla="*/ 78223 h 1483690"/>
              <a:gd name="connsiteX50" fmla="*/ 3245728 w 3440915"/>
              <a:gd name="connsiteY50" fmla="*/ 100801 h 1483690"/>
              <a:gd name="connsiteX51" fmla="*/ 3302172 w 3440915"/>
              <a:gd name="connsiteY51" fmla="*/ 145956 h 1483690"/>
              <a:gd name="connsiteX52" fmla="*/ 3336039 w 3440915"/>
              <a:gd name="connsiteY52" fmla="*/ 179823 h 1483690"/>
              <a:gd name="connsiteX53" fmla="*/ 3358616 w 3440915"/>
              <a:gd name="connsiteY53" fmla="*/ 213690 h 1483690"/>
              <a:gd name="connsiteX54" fmla="*/ 3392483 w 3440915"/>
              <a:gd name="connsiteY54" fmla="*/ 236267 h 1483690"/>
              <a:gd name="connsiteX55" fmla="*/ 3403772 w 3440915"/>
              <a:gd name="connsiteY55" fmla="*/ 270134 h 1483690"/>
              <a:gd name="connsiteX56" fmla="*/ 3426350 w 3440915"/>
              <a:gd name="connsiteY56" fmla="*/ 304001 h 1483690"/>
              <a:gd name="connsiteX57" fmla="*/ 3392483 w 3440915"/>
              <a:gd name="connsiteY57" fmla="*/ 495912 h 1483690"/>
              <a:gd name="connsiteX58" fmla="*/ 3358616 w 3440915"/>
              <a:gd name="connsiteY58" fmla="*/ 507201 h 1483690"/>
              <a:gd name="connsiteX59" fmla="*/ 3268305 w 3440915"/>
              <a:gd name="connsiteY59" fmla="*/ 586223 h 1483690"/>
              <a:gd name="connsiteX60" fmla="*/ 3200572 w 3440915"/>
              <a:gd name="connsiteY60" fmla="*/ 608801 h 1483690"/>
              <a:gd name="connsiteX61" fmla="*/ 3166705 w 3440915"/>
              <a:gd name="connsiteY61" fmla="*/ 642667 h 1483690"/>
              <a:gd name="connsiteX62" fmla="*/ 3065820 w 3440915"/>
              <a:gd name="connsiteY62" fmla="*/ 439479 h 1483690"/>
              <a:gd name="connsiteX63" fmla="*/ 3133569 w 3440915"/>
              <a:gd name="connsiteY63" fmla="*/ 371744 h 1483690"/>
              <a:gd name="connsiteX64" fmla="*/ 3098972 w 3440915"/>
              <a:gd name="connsiteY64" fmla="*/ 281423 h 1483690"/>
              <a:gd name="connsiteX65" fmla="*/ 3065105 w 3440915"/>
              <a:gd name="connsiteY65" fmla="*/ 258845 h 1483690"/>
              <a:gd name="connsiteX66" fmla="*/ 3042528 w 3440915"/>
              <a:gd name="connsiteY66" fmla="*/ 224979 h 1483690"/>
              <a:gd name="connsiteX67" fmla="*/ 2974794 w 3440915"/>
              <a:gd name="connsiteY67" fmla="*/ 202401 h 1483690"/>
              <a:gd name="connsiteX68" fmla="*/ 2940928 w 3440915"/>
              <a:gd name="connsiteY68" fmla="*/ 191112 h 1483690"/>
              <a:gd name="connsiteX69" fmla="*/ 2861905 w 3440915"/>
              <a:gd name="connsiteY69" fmla="*/ 168534 h 1483690"/>
              <a:gd name="connsiteX0" fmla="*/ 2207150 w 3440915"/>
              <a:gd name="connsiteY0" fmla="*/ 236267 h 1464875"/>
              <a:gd name="connsiteX1" fmla="*/ 1496268 w 3440915"/>
              <a:gd name="connsiteY1" fmla="*/ 270134 h 1464875"/>
              <a:gd name="connsiteX2" fmla="*/ 1021816 w 3440915"/>
              <a:gd name="connsiteY2" fmla="*/ 435564 h 1464875"/>
              <a:gd name="connsiteX3" fmla="*/ 841194 w 3440915"/>
              <a:gd name="connsiteY3" fmla="*/ 492008 h 1464875"/>
              <a:gd name="connsiteX4" fmla="*/ 773461 w 3440915"/>
              <a:gd name="connsiteY4" fmla="*/ 514586 h 1464875"/>
              <a:gd name="connsiteX5" fmla="*/ 536394 w 3440915"/>
              <a:gd name="connsiteY5" fmla="*/ 650053 h 1464875"/>
              <a:gd name="connsiteX6" fmla="*/ 419594 w 3440915"/>
              <a:gd name="connsiteY6" fmla="*/ 766845 h 1464875"/>
              <a:gd name="connsiteX7" fmla="*/ 186439 w 3440915"/>
              <a:gd name="connsiteY7" fmla="*/ 1003912 h 1464875"/>
              <a:gd name="connsiteX8" fmla="*/ 152572 w 3440915"/>
              <a:gd name="connsiteY8" fmla="*/ 1105512 h 1464875"/>
              <a:gd name="connsiteX9" fmla="*/ 141283 w 3440915"/>
              <a:gd name="connsiteY9" fmla="*/ 1139379 h 1464875"/>
              <a:gd name="connsiteX10" fmla="*/ 231594 w 3440915"/>
              <a:gd name="connsiteY10" fmla="*/ 1432890 h 1464875"/>
              <a:gd name="connsiteX11" fmla="*/ 73550 w 3440915"/>
              <a:gd name="connsiteY11" fmla="*/ 1331290 h 1464875"/>
              <a:gd name="connsiteX12" fmla="*/ 62261 w 3440915"/>
              <a:gd name="connsiteY12" fmla="*/ 1297423 h 1464875"/>
              <a:gd name="connsiteX13" fmla="*/ 50972 w 3440915"/>
              <a:gd name="connsiteY13" fmla="*/ 1263556 h 1464875"/>
              <a:gd name="connsiteX14" fmla="*/ 28394 w 3440915"/>
              <a:gd name="connsiteY14" fmla="*/ 1229690 h 1464875"/>
              <a:gd name="connsiteX15" fmla="*/ 17105 w 3440915"/>
              <a:gd name="connsiteY15" fmla="*/ 1195823 h 1464875"/>
              <a:gd name="connsiteX16" fmla="*/ 17105 w 3440915"/>
              <a:gd name="connsiteY16" fmla="*/ 992623 h 1464875"/>
              <a:gd name="connsiteX17" fmla="*/ 28394 w 3440915"/>
              <a:gd name="connsiteY17" fmla="*/ 958756 h 1464875"/>
              <a:gd name="connsiteX18" fmla="*/ 73550 w 3440915"/>
              <a:gd name="connsiteY18" fmla="*/ 891023 h 1464875"/>
              <a:gd name="connsiteX19" fmla="*/ 107416 w 3440915"/>
              <a:gd name="connsiteY19" fmla="*/ 868445 h 1464875"/>
              <a:gd name="connsiteX20" fmla="*/ 152572 w 3440915"/>
              <a:gd name="connsiteY20" fmla="*/ 812001 h 1464875"/>
              <a:gd name="connsiteX21" fmla="*/ 231594 w 3440915"/>
              <a:gd name="connsiteY21" fmla="*/ 721690 h 1464875"/>
              <a:gd name="connsiteX22" fmla="*/ 333194 w 3440915"/>
              <a:gd name="connsiteY22" fmla="*/ 608801 h 1464875"/>
              <a:gd name="connsiteX23" fmla="*/ 367061 w 3440915"/>
              <a:gd name="connsiteY23" fmla="*/ 586223 h 1464875"/>
              <a:gd name="connsiteX24" fmla="*/ 423505 w 3440915"/>
              <a:gd name="connsiteY24" fmla="*/ 518490 h 1464875"/>
              <a:gd name="connsiteX25" fmla="*/ 457372 w 3440915"/>
              <a:gd name="connsiteY25" fmla="*/ 495912 h 1464875"/>
              <a:gd name="connsiteX26" fmla="*/ 491239 w 3440915"/>
              <a:gd name="connsiteY26" fmla="*/ 462045 h 1464875"/>
              <a:gd name="connsiteX27" fmla="*/ 558972 w 3440915"/>
              <a:gd name="connsiteY27" fmla="*/ 428179 h 1464875"/>
              <a:gd name="connsiteX28" fmla="*/ 581550 w 3440915"/>
              <a:gd name="connsiteY28" fmla="*/ 394312 h 1464875"/>
              <a:gd name="connsiteX29" fmla="*/ 649283 w 3440915"/>
              <a:gd name="connsiteY29" fmla="*/ 360445 h 1464875"/>
              <a:gd name="connsiteX30" fmla="*/ 717016 w 3440915"/>
              <a:gd name="connsiteY30" fmla="*/ 315290 h 1464875"/>
              <a:gd name="connsiteX31" fmla="*/ 784750 w 3440915"/>
              <a:gd name="connsiteY31" fmla="*/ 270134 h 1464875"/>
              <a:gd name="connsiteX32" fmla="*/ 863772 w 3440915"/>
              <a:gd name="connsiteY32" fmla="*/ 236267 h 1464875"/>
              <a:gd name="connsiteX33" fmla="*/ 942794 w 3440915"/>
              <a:gd name="connsiteY33" fmla="*/ 213690 h 1464875"/>
              <a:gd name="connsiteX34" fmla="*/ 1021816 w 3440915"/>
              <a:gd name="connsiteY34" fmla="*/ 168534 h 1464875"/>
              <a:gd name="connsiteX35" fmla="*/ 1078261 w 3440915"/>
              <a:gd name="connsiteY35" fmla="*/ 157245 h 1464875"/>
              <a:gd name="connsiteX36" fmla="*/ 1168572 w 3440915"/>
              <a:gd name="connsiteY36" fmla="*/ 134667 h 1464875"/>
              <a:gd name="connsiteX37" fmla="*/ 1213728 w 3440915"/>
              <a:gd name="connsiteY37" fmla="*/ 123379 h 1464875"/>
              <a:gd name="connsiteX38" fmla="*/ 1315328 w 3440915"/>
              <a:gd name="connsiteY38" fmla="*/ 89512 h 1464875"/>
              <a:gd name="connsiteX39" fmla="*/ 1349194 w 3440915"/>
              <a:gd name="connsiteY39" fmla="*/ 78223 h 1464875"/>
              <a:gd name="connsiteX40" fmla="*/ 1416928 w 3440915"/>
              <a:gd name="connsiteY40" fmla="*/ 66934 h 1464875"/>
              <a:gd name="connsiteX41" fmla="*/ 1450794 w 3440915"/>
              <a:gd name="connsiteY41" fmla="*/ 55645 h 1464875"/>
              <a:gd name="connsiteX42" fmla="*/ 1642705 w 3440915"/>
              <a:gd name="connsiteY42" fmla="*/ 33067 h 1464875"/>
              <a:gd name="connsiteX43" fmla="*/ 1676572 w 3440915"/>
              <a:gd name="connsiteY43" fmla="*/ 21779 h 1464875"/>
              <a:gd name="connsiteX44" fmla="*/ 2839328 w 3440915"/>
              <a:gd name="connsiteY44" fmla="*/ 21779 h 1464875"/>
              <a:gd name="connsiteX45" fmla="*/ 2952216 w 3440915"/>
              <a:gd name="connsiteY45" fmla="*/ 33067 h 1464875"/>
              <a:gd name="connsiteX46" fmla="*/ 3042528 w 3440915"/>
              <a:gd name="connsiteY46" fmla="*/ 55645 h 1464875"/>
              <a:gd name="connsiteX47" fmla="*/ 3076394 w 3440915"/>
              <a:gd name="connsiteY47" fmla="*/ 66934 h 1464875"/>
              <a:gd name="connsiteX48" fmla="*/ 3177994 w 3440915"/>
              <a:gd name="connsiteY48" fmla="*/ 78223 h 1464875"/>
              <a:gd name="connsiteX49" fmla="*/ 3245728 w 3440915"/>
              <a:gd name="connsiteY49" fmla="*/ 100801 h 1464875"/>
              <a:gd name="connsiteX50" fmla="*/ 3302172 w 3440915"/>
              <a:gd name="connsiteY50" fmla="*/ 145956 h 1464875"/>
              <a:gd name="connsiteX51" fmla="*/ 3336039 w 3440915"/>
              <a:gd name="connsiteY51" fmla="*/ 179823 h 1464875"/>
              <a:gd name="connsiteX52" fmla="*/ 3358616 w 3440915"/>
              <a:gd name="connsiteY52" fmla="*/ 213690 h 1464875"/>
              <a:gd name="connsiteX53" fmla="*/ 3392483 w 3440915"/>
              <a:gd name="connsiteY53" fmla="*/ 236267 h 1464875"/>
              <a:gd name="connsiteX54" fmla="*/ 3403772 w 3440915"/>
              <a:gd name="connsiteY54" fmla="*/ 270134 h 1464875"/>
              <a:gd name="connsiteX55" fmla="*/ 3426350 w 3440915"/>
              <a:gd name="connsiteY55" fmla="*/ 304001 h 1464875"/>
              <a:gd name="connsiteX56" fmla="*/ 3392483 w 3440915"/>
              <a:gd name="connsiteY56" fmla="*/ 495912 h 1464875"/>
              <a:gd name="connsiteX57" fmla="*/ 3358616 w 3440915"/>
              <a:gd name="connsiteY57" fmla="*/ 507201 h 1464875"/>
              <a:gd name="connsiteX58" fmla="*/ 3268305 w 3440915"/>
              <a:gd name="connsiteY58" fmla="*/ 586223 h 1464875"/>
              <a:gd name="connsiteX59" fmla="*/ 3200572 w 3440915"/>
              <a:gd name="connsiteY59" fmla="*/ 608801 h 1464875"/>
              <a:gd name="connsiteX60" fmla="*/ 3166705 w 3440915"/>
              <a:gd name="connsiteY60" fmla="*/ 642667 h 1464875"/>
              <a:gd name="connsiteX61" fmla="*/ 3065820 w 3440915"/>
              <a:gd name="connsiteY61" fmla="*/ 439479 h 1464875"/>
              <a:gd name="connsiteX62" fmla="*/ 3133569 w 3440915"/>
              <a:gd name="connsiteY62" fmla="*/ 371744 h 1464875"/>
              <a:gd name="connsiteX63" fmla="*/ 3098972 w 3440915"/>
              <a:gd name="connsiteY63" fmla="*/ 281423 h 1464875"/>
              <a:gd name="connsiteX64" fmla="*/ 3065105 w 3440915"/>
              <a:gd name="connsiteY64" fmla="*/ 258845 h 1464875"/>
              <a:gd name="connsiteX65" fmla="*/ 3042528 w 3440915"/>
              <a:gd name="connsiteY65" fmla="*/ 224979 h 1464875"/>
              <a:gd name="connsiteX66" fmla="*/ 2974794 w 3440915"/>
              <a:gd name="connsiteY66" fmla="*/ 202401 h 1464875"/>
              <a:gd name="connsiteX67" fmla="*/ 2940928 w 3440915"/>
              <a:gd name="connsiteY67" fmla="*/ 191112 h 1464875"/>
              <a:gd name="connsiteX68" fmla="*/ 2861905 w 3440915"/>
              <a:gd name="connsiteY68" fmla="*/ 168534 h 1464875"/>
              <a:gd name="connsiteX0" fmla="*/ 2207150 w 3440915"/>
              <a:gd name="connsiteY0" fmla="*/ 236267 h 1357631"/>
              <a:gd name="connsiteX1" fmla="*/ 1496268 w 3440915"/>
              <a:gd name="connsiteY1" fmla="*/ 270134 h 1357631"/>
              <a:gd name="connsiteX2" fmla="*/ 1021816 w 3440915"/>
              <a:gd name="connsiteY2" fmla="*/ 435564 h 1357631"/>
              <a:gd name="connsiteX3" fmla="*/ 841194 w 3440915"/>
              <a:gd name="connsiteY3" fmla="*/ 492008 h 1357631"/>
              <a:gd name="connsiteX4" fmla="*/ 773461 w 3440915"/>
              <a:gd name="connsiteY4" fmla="*/ 514586 h 1357631"/>
              <a:gd name="connsiteX5" fmla="*/ 536394 w 3440915"/>
              <a:gd name="connsiteY5" fmla="*/ 650053 h 1357631"/>
              <a:gd name="connsiteX6" fmla="*/ 419594 w 3440915"/>
              <a:gd name="connsiteY6" fmla="*/ 766845 h 1357631"/>
              <a:gd name="connsiteX7" fmla="*/ 186439 w 3440915"/>
              <a:gd name="connsiteY7" fmla="*/ 1003912 h 1357631"/>
              <a:gd name="connsiteX8" fmla="*/ 152572 w 3440915"/>
              <a:gd name="connsiteY8" fmla="*/ 1105512 h 1357631"/>
              <a:gd name="connsiteX9" fmla="*/ 141283 w 3440915"/>
              <a:gd name="connsiteY9" fmla="*/ 1139379 h 1357631"/>
              <a:gd name="connsiteX10" fmla="*/ 73550 w 3440915"/>
              <a:gd name="connsiteY10" fmla="*/ 1331290 h 1357631"/>
              <a:gd name="connsiteX11" fmla="*/ 62261 w 3440915"/>
              <a:gd name="connsiteY11" fmla="*/ 1297423 h 1357631"/>
              <a:gd name="connsiteX12" fmla="*/ 50972 w 3440915"/>
              <a:gd name="connsiteY12" fmla="*/ 1263556 h 1357631"/>
              <a:gd name="connsiteX13" fmla="*/ 28394 w 3440915"/>
              <a:gd name="connsiteY13" fmla="*/ 1229690 h 1357631"/>
              <a:gd name="connsiteX14" fmla="*/ 17105 w 3440915"/>
              <a:gd name="connsiteY14" fmla="*/ 1195823 h 1357631"/>
              <a:gd name="connsiteX15" fmla="*/ 17105 w 3440915"/>
              <a:gd name="connsiteY15" fmla="*/ 992623 h 1357631"/>
              <a:gd name="connsiteX16" fmla="*/ 28394 w 3440915"/>
              <a:gd name="connsiteY16" fmla="*/ 958756 h 1357631"/>
              <a:gd name="connsiteX17" fmla="*/ 73550 w 3440915"/>
              <a:gd name="connsiteY17" fmla="*/ 891023 h 1357631"/>
              <a:gd name="connsiteX18" fmla="*/ 107416 w 3440915"/>
              <a:gd name="connsiteY18" fmla="*/ 868445 h 1357631"/>
              <a:gd name="connsiteX19" fmla="*/ 152572 w 3440915"/>
              <a:gd name="connsiteY19" fmla="*/ 812001 h 1357631"/>
              <a:gd name="connsiteX20" fmla="*/ 231594 w 3440915"/>
              <a:gd name="connsiteY20" fmla="*/ 721690 h 1357631"/>
              <a:gd name="connsiteX21" fmla="*/ 333194 w 3440915"/>
              <a:gd name="connsiteY21" fmla="*/ 608801 h 1357631"/>
              <a:gd name="connsiteX22" fmla="*/ 367061 w 3440915"/>
              <a:gd name="connsiteY22" fmla="*/ 586223 h 1357631"/>
              <a:gd name="connsiteX23" fmla="*/ 423505 w 3440915"/>
              <a:gd name="connsiteY23" fmla="*/ 518490 h 1357631"/>
              <a:gd name="connsiteX24" fmla="*/ 457372 w 3440915"/>
              <a:gd name="connsiteY24" fmla="*/ 495912 h 1357631"/>
              <a:gd name="connsiteX25" fmla="*/ 491239 w 3440915"/>
              <a:gd name="connsiteY25" fmla="*/ 462045 h 1357631"/>
              <a:gd name="connsiteX26" fmla="*/ 558972 w 3440915"/>
              <a:gd name="connsiteY26" fmla="*/ 428179 h 1357631"/>
              <a:gd name="connsiteX27" fmla="*/ 581550 w 3440915"/>
              <a:gd name="connsiteY27" fmla="*/ 394312 h 1357631"/>
              <a:gd name="connsiteX28" fmla="*/ 649283 w 3440915"/>
              <a:gd name="connsiteY28" fmla="*/ 360445 h 1357631"/>
              <a:gd name="connsiteX29" fmla="*/ 717016 w 3440915"/>
              <a:gd name="connsiteY29" fmla="*/ 315290 h 1357631"/>
              <a:gd name="connsiteX30" fmla="*/ 784750 w 3440915"/>
              <a:gd name="connsiteY30" fmla="*/ 270134 h 1357631"/>
              <a:gd name="connsiteX31" fmla="*/ 863772 w 3440915"/>
              <a:gd name="connsiteY31" fmla="*/ 236267 h 1357631"/>
              <a:gd name="connsiteX32" fmla="*/ 942794 w 3440915"/>
              <a:gd name="connsiteY32" fmla="*/ 213690 h 1357631"/>
              <a:gd name="connsiteX33" fmla="*/ 1021816 w 3440915"/>
              <a:gd name="connsiteY33" fmla="*/ 168534 h 1357631"/>
              <a:gd name="connsiteX34" fmla="*/ 1078261 w 3440915"/>
              <a:gd name="connsiteY34" fmla="*/ 157245 h 1357631"/>
              <a:gd name="connsiteX35" fmla="*/ 1168572 w 3440915"/>
              <a:gd name="connsiteY35" fmla="*/ 134667 h 1357631"/>
              <a:gd name="connsiteX36" fmla="*/ 1213728 w 3440915"/>
              <a:gd name="connsiteY36" fmla="*/ 123379 h 1357631"/>
              <a:gd name="connsiteX37" fmla="*/ 1315328 w 3440915"/>
              <a:gd name="connsiteY37" fmla="*/ 89512 h 1357631"/>
              <a:gd name="connsiteX38" fmla="*/ 1349194 w 3440915"/>
              <a:gd name="connsiteY38" fmla="*/ 78223 h 1357631"/>
              <a:gd name="connsiteX39" fmla="*/ 1416928 w 3440915"/>
              <a:gd name="connsiteY39" fmla="*/ 66934 h 1357631"/>
              <a:gd name="connsiteX40" fmla="*/ 1450794 w 3440915"/>
              <a:gd name="connsiteY40" fmla="*/ 55645 h 1357631"/>
              <a:gd name="connsiteX41" fmla="*/ 1642705 w 3440915"/>
              <a:gd name="connsiteY41" fmla="*/ 33067 h 1357631"/>
              <a:gd name="connsiteX42" fmla="*/ 1676572 w 3440915"/>
              <a:gd name="connsiteY42" fmla="*/ 21779 h 1357631"/>
              <a:gd name="connsiteX43" fmla="*/ 2839328 w 3440915"/>
              <a:gd name="connsiteY43" fmla="*/ 21779 h 1357631"/>
              <a:gd name="connsiteX44" fmla="*/ 2952216 w 3440915"/>
              <a:gd name="connsiteY44" fmla="*/ 33067 h 1357631"/>
              <a:gd name="connsiteX45" fmla="*/ 3042528 w 3440915"/>
              <a:gd name="connsiteY45" fmla="*/ 55645 h 1357631"/>
              <a:gd name="connsiteX46" fmla="*/ 3076394 w 3440915"/>
              <a:gd name="connsiteY46" fmla="*/ 66934 h 1357631"/>
              <a:gd name="connsiteX47" fmla="*/ 3177994 w 3440915"/>
              <a:gd name="connsiteY47" fmla="*/ 78223 h 1357631"/>
              <a:gd name="connsiteX48" fmla="*/ 3245728 w 3440915"/>
              <a:gd name="connsiteY48" fmla="*/ 100801 h 1357631"/>
              <a:gd name="connsiteX49" fmla="*/ 3302172 w 3440915"/>
              <a:gd name="connsiteY49" fmla="*/ 145956 h 1357631"/>
              <a:gd name="connsiteX50" fmla="*/ 3336039 w 3440915"/>
              <a:gd name="connsiteY50" fmla="*/ 179823 h 1357631"/>
              <a:gd name="connsiteX51" fmla="*/ 3358616 w 3440915"/>
              <a:gd name="connsiteY51" fmla="*/ 213690 h 1357631"/>
              <a:gd name="connsiteX52" fmla="*/ 3392483 w 3440915"/>
              <a:gd name="connsiteY52" fmla="*/ 236267 h 1357631"/>
              <a:gd name="connsiteX53" fmla="*/ 3403772 w 3440915"/>
              <a:gd name="connsiteY53" fmla="*/ 270134 h 1357631"/>
              <a:gd name="connsiteX54" fmla="*/ 3426350 w 3440915"/>
              <a:gd name="connsiteY54" fmla="*/ 304001 h 1357631"/>
              <a:gd name="connsiteX55" fmla="*/ 3392483 w 3440915"/>
              <a:gd name="connsiteY55" fmla="*/ 495912 h 1357631"/>
              <a:gd name="connsiteX56" fmla="*/ 3358616 w 3440915"/>
              <a:gd name="connsiteY56" fmla="*/ 507201 h 1357631"/>
              <a:gd name="connsiteX57" fmla="*/ 3268305 w 3440915"/>
              <a:gd name="connsiteY57" fmla="*/ 586223 h 1357631"/>
              <a:gd name="connsiteX58" fmla="*/ 3200572 w 3440915"/>
              <a:gd name="connsiteY58" fmla="*/ 608801 h 1357631"/>
              <a:gd name="connsiteX59" fmla="*/ 3166705 w 3440915"/>
              <a:gd name="connsiteY59" fmla="*/ 642667 h 1357631"/>
              <a:gd name="connsiteX60" fmla="*/ 3065820 w 3440915"/>
              <a:gd name="connsiteY60" fmla="*/ 439479 h 1357631"/>
              <a:gd name="connsiteX61" fmla="*/ 3133569 w 3440915"/>
              <a:gd name="connsiteY61" fmla="*/ 371744 h 1357631"/>
              <a:gd name="connsiteX62" fmla="*/ 3098972 w 3440915"/>
              <a:gd name="connsiteY62" fmla="*/ 281423 h 1357631"/>
              <a:gd name="connsiteX63" fmla="*/ 3065105 w 3440915"/>
              <a:gd name="connsiteY63" fmla="*/ 258845 h 1357631"/>
              <a:gd name="connsiteX64" fmla="*/ 3042528 w 3440915"/>
              <a:gd name="connsiteY64" fmla="*/ 224979 h 1357631"/>
              <a:gd name="connsiteX65" fmla="*/ 2974794 w 3440915"/>
              <a:gd name="connsiteY65" fmla="*/ 202401 h 1357631"/>
              <a:gd name="connsiteX66" fmla="*/ 2940928 w 3440915"/>
              <a:gd name="connsiteY66" fmla="*/ 191112 h 1357631"/>
              <a:gd name="connsiteX67" fmla="*/ 2861905 w 3440915"/>
              <a:gd name="connsiteY67" fmla="*/ 168534 h 1357631"/>
              <a:gd name="connsiteX0" fmla="*/ 2207150 w 3440915"/>
              <a:gd name="connsiteY0" fmla="*/ 236267 h 1357636"/>
              <a:gd name="connsiteX1" fmla="*/ 1496268 w 3440915"/>
              <a:gd name="connsiteY1" fmla="*/ 270134 h 1357636"/>
              <a:gd name="connsiteX2" fmla="*/ 1021816 w 3440915"/>
              <a:gd name="connsiteY2" fmla="*/ 435564 h 1357636"/>
              <a:gd name="connsiteX3" fmla="*/ 841194 w 3440915"/>
              <a:gd name="connsiteY3" fmla="*/ 492008 h 1357636"/>
              <a:gd name="connsiteX4" fmla="*/ 773461 w 3440915"/>
              <a:gd name="connsiteY4" fmla="*/ 514586 h 1357636"/>
              <a:gd name="connsiteX5" fmla="*/ 536394 w 3440915"/>
              <a:gd name="connsiteY5" fmla="*/ 650053 h 1357636"/>
              <a:gd name="connsiteX6" fmla="*/ 419594 w 3440915"/>
              <a:gd name="connsiteY6" fmla="*/ 766845 h 1357636"/>
              <a:gd name="connsiteX7" fmla="*/ 186439 w 3440915"/>
              <a:gd name="connsiteY7" fmla="*/ 1003912 h 1357636"/>
              <a:gd name="connsiteX8" fmla="*/ 152572 w 3440915"/>
              <a:gd name="connsiteY8" fmla="*/ 1105512 h 1357636"/>
              <a:gd name="connsiteX9" fmla="*/ 141283 w 3440915"/>
              <a:gd name="connsiteY9" fmla="*/ 1139379 h 1357636"/>
              <a:gd name="connsiteX10" fmla="*/ 73550 w 3440915"/>
              <a:gd name="connsiteY10" fmla="*/ 1331290 h 1357636"/>
              <a:gd name="connsiteX11" fmla="*/ 62276 w 3440915"/>
              <a:gd name="connsiteY11" fmla="*/ 1297457 h 1357636"/>
              <a:gd name="connsiteX12" fmla="*/ 50972 w 3440915"/>
              <a:gd name="connsiteY12" fmla="*/ 1263556 h 1357636"/>
              <a:gd name="connsiteX13" fmla="*/ 28394 w 3440915"/>
              <a:gd name="connsiteY13" fmla="*/ 1229690 h 1357636"/>
              <a:gd name="connsiteX14" fmla="*/ 17105 w 3440915"/>
              <a:gd name="connsiteY14" fmla="*/ 1195823 h 1357636"/>
              <a:gd name="connsiteX15" fmla="*/ 17105 w 3440915"/>
              <a:gd name="connsiteY15" fmla="*/ 992623 h 1357636"/>
              <a:gd name="connsiteX16" fmla="*/ 28394 w 3440915"/>
              <a:gd name="connsiteY16" fmla="*/ 958756 h 1357636"/>
              <a:gd name="connsiteX17" fmla="*/ 73550 w 3440915"/>
              <a:gd name="connsiteY17" fmla="*/ 891023 h 1357636"/>
              <a:gd name="connsiteX18" fmla="*/ 107416 w 3440915"/>
              <a:gd name="connsiteY18" fmla="*/ 868445 h 1357636"/>
              <a:gd name="connsiteX19" fmla="*/ 152572 w 3440915"/>
              <a:gd name="connsiteY19" fmla="*/ 812001 h 1357636"/>
              <a:gd name="connsiteX20" fmla="*/ 231594 w 3440915"/>
              <a:gd name="connsiteY20" fmla="*/ 721690 h 1357636"/>
              <a:gd name="connsiteX21" fmla="*/ 333194 w 3440915"/>
              <a:gd name="connsiteY21" fmla="*/ 608801 h 1357636"/>
              <a:gd name="connsiteX22" fmla="*/ 367061 w 3440915"/>
              <a:gd name="connsiteY22" fmla="*/ 586223 h 1357636"/>
              <a:gd name="connsiteX23" fmla="*/ 423505 w 3440915"/>
              <a:gd name="connsiteY23" fmla="*/ 518490 h 1357636"/>
              <a:gd name="connsiteX24" fmla="*/ 457372 w 3440915"/>
              <a:gd name="connsiteY24" fmla="*/ 495912 h 1357636"/>
              <a:gd name="connsiteX25" fmla="*/ 491239 w 3440915"/>
              <a:gd name="connsiteY25" fmla="*/ 462045 h 1357636"/>
              <a:gd name="connsiteX26" fmla="*/ 558972 w 3440915"/>
              <a:gd name="connsiteY26" fmla="*/ 428179 h 1357636"/>
              <a:gd name="connsiteX27" fmla="*/ 581550 w 3440915"/>
              <a:gd name="connsiteY27" fmla="*/ 394312 h 1357636"/>
              <a:gd name="connsiteX28" fmla="*/ 649283 w 3440915"/>
              <a:gd name="connsiteY28" fmla="*/ 360445 h 1357636"/>
              <a:gd name="connsiteX29" fmla="*/ 717016 w 3440915"/>
              <a:gd name="connsiteY29" fmla="*/ 315290 h 1357636"/>
              <a:gd name="connsiteX30" fmla="*/ 784750 w 3440915"/>
              <a:gd name="connsiteY30" fmla="*/ 270134 h 1357636"/>
              <a:gd name="connsiteX31" fmla="*/ 863772 w 3440915"/>
              <a:gd name="connsiteY31" fmla="*/ 236267 h 1357636"/>
              <a:gd name="connsiteX32" fmla="*/ 942794 w 3440915"/>
              <a:gd name="connsiteY32" fmla="*/ 213690 h 1357636"/>
              <a:gd name="connsiteX33" fmla="*/ 1021816 w 3440915"/>
              <a:gd name="connsiteY33" fmla="*/ 168534 h 1357636"/>
              <a:gd name="connsiteX34" fmla="*/ 1078261 w 3440915"/>
              <a:gd name="connsiteY34" fmla="*/ 157245 h 1357636"/>
              <a:gd name="connsiteX35" fmla="*/ 1168572 w 3440915"/>
              <a:gd name="connsiteY35" fmla="*/ 134667 h 1357636"/>
              <a:gd name="connsiteX36" fmla="*/ 1213728 w 3440915"/>
              <a:gd name="connsiteY36" fmla="*/ 123379 h 1357636"/>
              <a:gd name="connsiteX37" fmla="*/ 1315328 w 3440915"/>
              <a:gd name="connsiteY37" fmla="*/ 89512 h 1357636"/>
              <a:gd name="connsiteX38" fmla="*/ 1349194 w 3440915"/>
              <a:gd name="connsiteY38" fmla="*/ 78223 h 1357636"/>
              <a:gd name="connsiteX39" fmla="*/ 1416928 w 3440915"/>
              <a:gd name="connsiteY39" fmla="*/ 66934 h 1357636"/>
              <a:gd name="connsiteX40" fmla="*/ 1450794 w 3440915"/>
              <a:gd name="connsiteY40" fmla="*/ 55645 h 1357636"/>
              <a:gd name="connsiteX41" fmla="*/ 1642705 w 3440915"/>
              <a:gd name="connsiteY41" fmla="*/ 33067 h 1357636"/>
              <a:gd name="connsiteX42" fmla="*/ 1676572 w 3440915"/>
              <a:gd name="connsiteY42" fmla="*/ 21779 h 1357636"/>
              <a:gd name="connsiteX43" fmla="*/ 2839328 w 3440915"/>
              <a:gd name="connsiteY43" fmla="*/ 21779 h 1357636"/>
              <a:gd name="connsiteX44" fmla="*/ 2952216 w 3440915"/>
              <a:gd name="connsiteY44" fmla="*/ 33067 h 1357636"/>
              <a:gd name="connsiteX45" fmla="*/ 3042528 w 3440915"/>
              <a:gd name="connsiteY45" fmla="*/ 55645 h 1357636"/>
              <a:gd name="connsiteX46" fmla="*/ 3076394 w 3440915"/>
              <a:gd name="connsiteY46" fmla="*/ 66934 h 1357636"/>
              <a:gd name="connsiteX47" fmla="*/ 3177994 w 3440915"/>
              <a:gd name="connsiteY47" fmla="*/ 78223 h 1357636"/>
              <a:gd name="connsiteX48" fmla="*/ 3245728 w 3440915"/>
              <a:gd name="connsiteY48" fmla="*/ 100801 h 1357636"/>
              <a:gd name="connsiteX49" fmla="*/ 3302172 w 3440915"/>
              <a:gd name="connsiteY49" fmla="*/ 145956 h 1357636"/>
              <a:gd name="connsiteX50" fmla="*/ 3336039 w 3440915"/>
              <a:gd name="connsiteY50" fmla="*/ 179823 h 1357636"/>
              <a:gd name="connsiteX51" fmla="*/ 3358616 w 3440915"/>
              <a:gd name="connsiteY51" fmla="*/ 213690 h 1357636"/>
              <a:gd name="connsiteX52" fmla="*/ 3392483 w 3440915"/>
              <a:gd name="connsiteY52" fmla="*/ 236267 h 1357636"/>
              <a:gd name="connsiteX53" fmla="*/ 3403772 w 3440915"/>
              <a:gd name="connsiteY53" fmla="*/ 270134 h 1357636"/>
              <a:gd name="connsiteX54" fmla="*/ 3426350 w 3440915"/>
              <a:gd name="connsiteY54" fmla="*/ 304001 h 1357636"/>
              <a:gd name="connsiteX55" fmla="*/ 3392483 w 3440915"/>
              <a:gd name="connsiteY55" fmla="*/ 495912 h 1357636"/>
              <a:gd name="connsiteX56" fmla="*/ 3358616 w 3440915"/>
              <a:gd name="connsiteY56" fmla="*/ 507201 h 1357636"/>
              <a:gd name="connsiteX57" fmla="*/ 3268305 w 3440915"/>
              <a:gd name="connsiteY57" fmla="*/ 586223 h 1357636"/>
              <a:gd name="connsiteX58" fmla="*/ 3200572 w 3440915"/>
              <a:gd name="connsiteY58" fmla="*/ 608801 h 1357636"/>
              <a:gd name="connsiteX59" fmla="*/ 3166705 w 3440915"/>
              <a:gd name="connsiteY59" fmla="*/ 642667 h 1357636"/>
              <a:gd name="connsiteX60" fmla="*/ 3065820 w 3440915"/>
              <a:gd name="connsiteY60" fmla="*/ 439479 h 1357636"/>
              <a:gd name="connsiteX61" fmla="*/ 3133569 w 3440915"/>
              <a:gd name="connsiteY61" fmla="*/ 371744 h 1357636"/>
              <a:gd name="connsiteX62" fmla="*/ 3098972 w 3440915"/>
              <a:gd name="connsiteY62" fmla="*/ 281423 h 1357636"/>
              <a:gd name="connsiteX63" fmla="*/ 3065105 w 3440915"/>
              <a:gd name="connsiteY63" fmla="*/ 258845 h 1357636"/>
              <a:gd name="connsiteX64" fmla="*/ 3042528 w 3440915"/>
              <a:gd name="connsiteY64" fmla="*/ 224979 h 1357636"/>
              <a:gd name="connsiteX65" fmla="*/ 2974794 w 3440915"/>
              <a:gd name="connsiteY65" fmla="*/ 202401 h 1357636"/>
              <a:gd name="connsiteX66" fmla="*/ 2940928 w 3440915"/>
              <a:gd name="connsiteY66" fmla="*/ 191112 h 1357636"/>
              <a:gd name="connsiteX67" fmla="*/ 2861905 w 3440915"/>
              <a:gd name="connsiteY67" fmla="*/ 168534 h 1357636"/>
              <a:gd name="connsiteX0" fmla="*/ 2207150 w 3440915"/>
              <a:gd name="connsiteY0" fmla="*/ 236267 h 1357636"/>
              <a:gd name="connsiteX1" fmla="*/ 1496268 w 3440915"/>
              <a:gd name="connsiteY1" fmla="*/ 270134 h 1357636"/>
              <a:gd name="connsiteX2" fmla="*/ 1021816 w 3440915"/>
              <a:gd name="connsiteY2" fmla="*/ 435564 h 1357636"/>
              <a:gd name="connsiteX3" fmla="*/ 841194 w 3440915"/>
              <a:gd name="connsiteY3" fmla="*/ 492008 h 1357636"/>
              <a:gd name="connsiteX4" fmla="*/ 773461 w 3440915"/>
              <a:gd name="connsiteY4" fmla="*/ 514586 h 1357636"/>
              <a:gd name="connsiteX5" fmla="*/ 536394 w 3440915"/>
              <a:gd name="connsiteY5" fmla="*/ 650053 h 1357636"/>
              <a:gd name="connsiteX6" fmla="*/ 419594 w 3440915"/>
              <a:gd name="connsiteY6" fmla="*/ 766845 h 1357636"/>
              <a:gd name="connsiteX7" fmla="*/ 186439 w 3440915"/>
              <a:gd name="connsiteY7" fmla="*/ 1003912 h 1357636"/>
              <a:gd name="connsiteX8" fmla="*/ 152572 w 3440915"/>
              <a:gd name="connsiteY8" fmla="*/ 1105512 h 1357636"/>
              <a:gd name="connsiteX9" fmla="*/ 141283 w 3440915"/>
              <a:gd name="connsiteY9" fmla="*/ 1139379 h 1357636"/>
              <a:gd name="connsiteX10" fmla="*/ 73550 w 3440915"/>
              <a:gd name="connsiteY10" fmla="*/ 1331290 h 1357636"/>
              <a:gd name="connsiteX11" fmla="*/ 62276 w 3440915"/>
              <a:gd name="connsiteY11" fmla="*/ 1297457 h 1357636"/>
              <a:gd name="connsiteX12" fmla="*/ 50972 w 3440915"/>
              <a:gd name="connsiteY12" fmla="*/ 1263556 h 1357636"/>
              <a:gd name="connsiteX13" fmla="*/ 28394 w 3440915"/>
              <a:gd name="connsiteY13" fmla="*/ 1229690 h 1357636"/>
              <a:gd name="connsiteX14" fmla="*/ 17105 w 3440915"/>
              <a:gd name="connsiteY14" fmla="*/ 1195823 h 1357636"/>
              <a:gd name="connsiteX15" fmla="*/ 17105 w 3440915"/>
              <a:gd name="connsiteY15" fmla="*/ 992623 h 1357636"/>
              <a:gd name="connsiteX16" fmla="*/ 28394 w 3440915"/>
              <a:gd name="connsiteY16" fmla="*/ 958756 h 1357636"/>
              <a:gd name="connsiteX17" fmla="*/ 73550 w 3440915"/>
              <a:gd name="connsiteY17" fmla="*/ 891023 h 1357636"/>
              <a:gd name="connsiteX18" fmla="*/ 107416 w 3440915"/>
              <a:gd name="connsiteY18" fmla="*/ 868445 h 1357636"/>
              <a:gd name="connsiteX19" fmla="*/ 152572 w 3440915"/>
              <a:gd name="connsiteY19" fmla="*/ 812001 h 1357636"/>
              <a:gd name="connsiteX20" fmla="*/ 231594 w 3440915"/>
              <a:gd name="connsiteY20" fmla="*/ 721690 h 1357636"/>
              <a:gd name="connsiteX21" fmla="*/ 333194 w 3440915"/>
              <a:gd name="connsiteY21" fmla="*/ 608801 h 1357636"/>
              <a:gd name="connsiteX22" fmla="*/ 367061 w 3440915"/>
              <a:gd name="connsiteY22" fmla="*/ 586223 h 1357636"/>
              <a:gd name="connsiteX23" fmla="*/ 423505 w 3440915"/>
              <a:gd name="connsiteY23" fmla="*/ 518490 h 1357636"/>
              <a:gd name="connsiteX24" fmla="*/ 457372 w 3440915"/>
              <a:gd name="connsiteY24" fmla="*/ 495912 h 1357636"/>
              <a:gd name="connsiteX25" fmla="*/ 491239 w 3440915"/>
              <a:gd name="connsiteY25" fmla="*/ 462045 h 1357636"/>
              <a:gd name="connsiteX26" fmla="*/ 558972 w 3440915"/>
              <a:gd name="connsiteY26" fmla="*/ 428179 h 1357636"/>
              <a:gd name="connsiteX27" fmla="*/ 581550 w 3440915"/>
              <a:gd name="connsiteY27" fmla="*/ 394312 h 1357636"/>
              <a:gd name="connsiteX28" fmla="*/ 649283 w 3440915"/>
              <a:gd name="connsiteY28" fmla="*/ 360445 h 1357636"/>
              <a:gd name="connsiteX29" fmla="*/ 717016 w 3440915"/>
              <a:gd name="connsiteY29" fmla="*/ 315290 h 1357636"/>
              <a:gd name="connsiteX30" fmla="*/ 784750 w 3440915"/>
              <a:gd name="connsiteY30" fmla="*/ 270134 h 1357636"/>
              <a:gd name="connsiteX31" fmla="*/ 863772 w 3440915"/>
              <a:gd name="connsiteY31" fmla="*/ 236267 h 1357636"/>
              <a:gd name="connsiteX32" fmla="*/ 942794 w 3440915"/>
              <a:gd name="connsiteY32" fmla="*/ 213690 h 1357636"/>
              <a:gd name="connsiteX33" fmla="*/ 1021816 w 3440915"/>
              <a:gd name="connsiteY33" fmla="*/ 168534 h 1357636"/>
              <a:gd name="connsiteX34" fmla="*/ 1078261 w 3440915"/>
              <a:gd name="connsiteY34" fmla="*/ 157245 h 1357636"/>
              <a:gd name="connsiteX35" fmla="*/ 1168572 w 3440915"/>
              <a:gd name="connsiteY35" fmla="*/ 134667 h 1357636"/>
              <a:gd name="connsiteX36" fmla="*/ 1213728 w 3440915"/>
              <a:gd name="connsiteY36" fmla="*/ 123379 h 1357636"/>
              <a:gd name="connsiteX37" fmla="*/ 1315328 w 3440915"/>
              <a:gd name="connsiteY37" fmla="*/ 89512 h 1357636"/>
              <a:gd name="connsiteX38" fmla="*/ 1349194 w 3440915"/>
              <a:gd name="connsiteY38" fmla="*/ 78223 h 1357636"/>
              <a:gd name="connsiteX39" fmla="*/ 1416928 w 3440915"/>
              <a:gd name="connsiteY39" fmla="*/ 66934 h 1357636"/>
              <a:gd name="connsiteX40" fmla="*/ 1450794 w 3440915"/>
              <a:gd name="connsiteY40" fmla="*/ 55645 h 1357636"/>
              <a:gd name="connsiteX41" fmla="*/ 1642705 w 3440915"/>
              <a:gd name="connsiteY41" fmla="*/ 33067 h 1357636"/>
              <a:gd name="connsiteX42" fmla="*/ 1676572 w 3440915"/>
              <a:gd name="connsiteY42" fmla="*/ 21779 h 1357636"/>
              <a:gd name="connsiteX43" fmla="*/ 2839328 w 3440915"/>
              <a:gd name="connsiteY43" fmla="*/ 21779 h 1357636"/>
              <a:gd name="connsiteX44" fmla="*/ 2952216 w 3440915"/>
              <a:gd name="connsiteY44" fmla="*/ 33067 h 1357636"/>
              <a:gd name="connsiteX45" fmla="*/ 3042528 w 3440915"/>
              <a:gd name="connsiteY45" fmla="*/ 55645 h 1357636"/>
              <a:gd name="connsiteX46" fmla="*/ 3076394 w 3440915"/>
              <a:gd name="connsiteY46" fmla="*/ 66934 h 1357636"/>
              <a:gd name="connsiteX47" fmla="*/ 3177994 w 3440915"/>
              <a:gd name="connsiteY47" fmla="*/ 78223 h 1357636"/>
              <a:gd name="connsiteX48" fmla="*/ 3245728 w 3440915"/>
              <a:gd name="connsiteY48" fmla="*/ 100801 h 1357636"/>
              <a:gd name="connsiteX49" fmla="*/ 3302172 w 3440915"/>
              <a:gd name="connsiteY49" fmla="*/ 145956 h 1357636"/>
              <a:gd name="connsiteX50" fmla="*/ 3336039 w 3440915"/>
              <a:gd name="connsiteY50" fmla="*/ 179823 h 1357636"/>
              <a:gd name="connsiteX51" fmla="*/ 3358616 w 3440915"/>
              <a:gd name="connsiteY51" fmla="*/ 213690 h 1357636"/>
              <a:gd name="connsiteX52" fmla="*/ 3392483 w 3440915"/>
              <a:gd name="connsiteY52" fmla="*/ 236267 h 1357636"/>
              <a:gd name="connsiteX53" fmla="*/ 3403772 w 3440915"/>
              <a:gd name="connsiteY53" fmla="*/ 270134 h 1357636"/>
              <a:gd name="connsiteX54" fmla="*/ 3426350 w 3440915"/>
              <a:gd name="connsiteY54" fmla="*/ 304001 h 1357636"/>
              <a:gd name="connsiteX55" fmla="*/ 3392483 w 3440915"/>
              <a:gd name="connsiteY55" fmla="*/ 495912 h 1357636"/>
              <a:gd name="connsiteX56" fmla="*/ 3358616 w 3440915"/>
              <a:gd name="connsiteY56" fmla="*/ 507201 h 1357636"/>
              <a:gd name="connsiteX57" fmla="*/ 3268305 w 3440915"/>
              <a:gd name="connsiteY57" fmla="*/ 586223 h 1357636"/>
              <a:gd name="connsiteX58" fmla="*/ 3200572 w 3440915"/>
              <a:gd name="connsiteY58" fmla="*/ 608801 h 1357636"/>
              <a:gd name="connsiteX59" fmla="*/ 3166705 w 3440915"/>
              <a:gd name="connsiteY59" fmla="*/ 642667 h 1357636"/>
              <a:gd name="connsiteX60" fmla="*/ 3065820 w 3440915"/>
              <a:gd name="connsiteY60" fmla="*/ 439479 h 1357636"/>
              <a:gd name="connsiteX61" fmla="*/ 3133569 w 3440915"/>
              <a:gd name="connsiteY61" fmla="*/ 371744 h 1357636"/>
              <a:gd name="connsiteX62" fmla="*/ 3098972 w 3440915"/>
              <a:gd name="connsiteY62" fmla="*/ 281423 h 1357636"/>
              <a:gd name="connsiteX63" fmla="*/ 3065105 w 3440915"/>
              <a:gd name="connsiteY63" fmla="*/ 258845 h 1357636"/>
              <a:gd name="connsiteX64" fmla="*/ 3042528 w 3440915"/>
              <a:gd name="connsiteY64" fmla="*/ 224979 h 1357636"/>
              <a:gd name="connsiteX65" fmla="*/ 2974794 w 3440915"/>
              <a:gd name="connsiteY65" fmla="*/ 202401 h 1357636"/>
              <a:gd name="connsiteX66" fmla="*/ 2940928 w 3440915"/>
              <a:gd name="connsiteY66" fmla="*/ 191112 h 1357636"/>
              <a:gd name="connsiteX67" fmla="*/ 2861905 w 3440915"/>
              <a:gd name="connsiteY67" fmla="*/ 168534 h 1357636"/>
              <a:gd name="connsiteX0" fmla="*/ 2207150 w 3440915"/>
              <a:gd name="connsiteY0" fmla="*/ 236267 h 1357636"/>
              <a:gd name="connsiteX1" fmla="*/ 1496268 w 3440915"/>
              <a:gd name="connsiteY1" fmla="*/ 270134 h 1357636"/>
              <a:gd name="connsiteX2" fmla="*/ 1021816 w 3440915"/>
              <a:gd name="connsiteY2" fmla="*/ 435564 h 1357636"/>
              <a:gd name="connsiteX3" fmla="*/ 841194 w 3440915"/>
              <a:gd name="connsiteY3" fmla="*/ 492008 h 1357636"/>
              <a:gd name="connsiteX4" fmla="*/ 773461 w 3440915"/>
              <a:gd name="connsiteY4" fmla="*/ 514586 h 1357636"/>
              <a:gd name="connsiteX5" fmla="*/ 536394 w 3440915"/>
              <a:gd name="connsiteY5" fmla="*/ 650053 h 1357636"/>
              <a:gd name="connsiteX6" fmla="*/ 419594 w 3440915"/>
              <a:gd name="connsiteY6" fmla="*/ 766845 h 1357636"/>
              <a:gd name="connsiteX7" fmla="*/ 186439 w 3440915"/>
              <a:gd name="connsiteY7" fmla="*/ 1003912 h 1357636"/>
              <a:gd name="connsiteX8" fmla="*/ 152572 w 3440915"/>
              <a:gd name="connsiteY8" fmla="*/ 1105512 h 1357636"/>
              <a:gd name="connsiteX9" fmla="*/ 141283 w 3440915"/>
              <a:gd name="connsiteY9" fmla="*/ 1139379 h 1357636"/>
              <a:gd name="connsiteX10" fmla="*/ 73550 w 3440915"/>
              <a:gd name="connsiteY10" fmla="*/ 1331290 h 1357636"/>
              <a:gd name="connsiteX11" fmla="*/ 62276 w 3440915"/>
              <a:gd name="connsiteY11" fmla="*/ 1297457 h 1357636"/>
              <a:gd name="connsiteX12" fmla="*/ 50972 w 3440915"/>
              <a:gd name="connsiteY12" fmla="*/ 1263556 h 1357636"/>
              <a:gd name="connsiteX13" fmla="*/ 28394 w 3440915"/>
              <a:gd name="connsiteY13" fmla="*/ 1229690 h 1357636"/>
              <a:gd name="connsiteX14" fmla="*/ 17105 w 3440915"/>
              <a:gd name="connsiteY14" fmla="*/ 1195823 h 1357636"/>
              <a:gd name="connsiteX15" fmla="*/ 17105 w 3440915"/>
              <a:gd name="connsiteY15" fmla="*/ 992623 h 1357636"/>
              <a:gd name="connsiteX16" fmla="*/ 28394 w 3440915"/>
              <a:gd name="connsiteY16" fmla="*/ 958756 h 1357636"/>
              <a:gd name="connsiteX17" fmla="*/ 73550 w 3440915"/>
              <a:gd name="connsiteY17" fmla="*/ 891023 h 1357636"/>
              <a:gd name="connsiteX18" fmla="*/ 107416 w 3440915"/>
              <a:gd name="connsiteY18" fmla="*/ 868445 h 1357636"/>
              <a:gd name="connsiteX19" fmla="*/ 152572 w 3440915"/>
              <a:gd name="connsiteY19" fmla="*/ 812001 h 1357636"/>
              <a:gd name="connsiteX20" fmla="*/ 231594 w 3440915"/>
              <a:gd name="connsiteY20" fmla="*/ 721690 h 1357636"/>
              <a:gd name="connsiteX21" fmla="*/ 333194 w 3440915"/>
              <a:gd name="connsiteY21" fmla="*/ 608801 h 1357636"/>
              <a:gd name="connsiteX22" fmla="*/ 367061 w 3440915"/>
              <a:gd name="connsiteY22" fmla="*/ 586223 h 1357636"/>
              <a:gd name="connsiteX23" fmla="*/ 423505 w 3440915"/>
              <a:gd name="connsiteY23" fmla="*/ 518490 h 1357636"/>
              <a:gd name="connsiteX24" fmla="*/ 457372 w 3440915"/>
              <a:gd name="connsiteY24" fmla="*/ 495912 h 1357636"/>
              <a:gd name="connsiteX25" fmla="*/ 491239 w 3440915"/>
              <a:gd name="connsiteY25" fmla="*/ 462045 h 1357636"/>
              <a:gd name="connsiteX26" fmla="*/ 558972 w 3440915"/>
              <a:gd name="connsiteY26" fmla="*/ 428179 h 1357636"/>
              <a:gd name="connsiteX27" fmla="*/ 581550 w 3440915"/>
              <a:gd name="connsiteY27" fmla="*/ 394312 h 1357636"/>
              <a:gd name="connsiteX28" fmla="*/ 649283 w 3440915"/>
              <a:gd name="connsiteY28" fmla="*/ 360445 h 1357636"/>
              <a:gd name="connsiteX29" fmla="*/ 717016 w 3440915"/>
              <a:gd name="connsiteY29" fmla="*/ 315290 h 1357636"/>
              <a:gd name="connsiteX30" fmla="*/ 784750 w 3440915"/>
              <a:gd name="connsiteY30" fmla="*/ 270134 h 1357636"/>
              <a:gd name="connsiteX31" fmla="*/ 863772 w 3440915"/>
              <a:gd name="connsiteY31" fmla="*/ 236267 h 1357636"/>
              <a:gd name="connsiteX32" fmla="*/ 942794 w 3440915"/>
              <a:gd name="connsiteY32" fmla="*/ 213690 h 1357636"/>
              <a:gd name="connsiteX33" fmla="*/ 1021816 w 3440915"/>
              <a:gd name="connsiteY33" fmla="*/ 168534 h 1357636"/>
              <a:gd name="connsiteX34" fmla="*/ 1078261 w 3440915"/>
              <a:gd name="connsiteY34" fmla="*/ 157245 h 1357636"/>
              <a:gd name="connsiteX35" fmla="*/ 1168572 w 3440915"/>
              <a:gd name="connsiteY35" fmla="*/ 134667 h 1357636"/>
              <a:gd name="connsiteX36" fmla="*/ 1213728 w 3440915"/>
              <a:gd name="connsiteY36" fmla="*/ 123379 h 1357636"/>
              <a:gd name="connsiteX37" fmla="*/ 1315328 w 3440915"/>
              <a:gd name="connsiteY37" fmla="*/ 89512 h 1357636"/>
              <a:gd name="connsiteX38" fmla="*/ 1349194 w 3440915"/>
              <a:gd name="connsiteY38" fmla="*/ 78223 h 1357636"/>
              <a:gd name="connsiteX39" fmla="*/ 1416928 w 3440915"/>
              <a:gd name="connsiteY39" fmla="*/ 66934 h 1357636"/>
              <a:gd name="connsiteX40" fmla="*/ 1450794 w 3440915"/>
              <a:gd name="connsiteY40" fmla="*/ 55645 h 1357636"/>
              <a:gd name="connsiteX41" fmla="*/ 1642705 w 3440915"/>
              <a:gd name="connsiteY41" fmla="*/ 33067 h 1357636"/>
              <a:gd name="connsiteX42" fmla="*/ 1676572 w 3440915"/>
              <a:gd name="connsiteY42" fmla="*/ 21779 h 1357636"/>
              <a:gd name="connsiteX43" fmla="*/ 2839328 w 3440915"/>
              <a:gd name="connsiteY43" fmla="*/ 21779 h 1357636"/>
              <a:gd name="connsiteX44" fmla="*/ 2952216 w 3440915"/>
              <a:gd name="connsiteY44" fmla="*/ 33067 h 1357636"/>
              <a:gd name="connsiteX45" fmla="*/ 3042528 w 3440915"/>
              <a:gd name="connsiteY45" fmla="*/ 55645 h 1357636"/>
              <a:gd name="connsiteX46" fmla="*/ 3076394 w 3440915"/>
              <a:gd name="connsiteY46" fmla="*/ 66934 h 1357636"/>
              <a:gd name="connsiteX47" fmla="*/ 3177994 w 3440915"/>
              <a:gd name="connsiteY47" fmla="*/ 78223 h 1357636"/>
              <a:gd name="connsiteX48" fmla="*/ 3245728 w 3440915"/>
              <a:gd name="connsiteY48" fmla="*/ 100801 h 1357636"/>
              <a:gd name="connsiteX49" fmla="*/ 3302172 w 3440915"/>
              <a:gd name="connsiteY49" fmla="*/ 145956 h 1357636"/>
              <a:gd name="connsiteX50" fmla="*/ 3336039 w 3440915"/>
              <a:gd name="connsiteY50" fmla="*/ 179823 h 1357636"/>
              <a:gd name="connsiteX51" fmla="*/ 3358616 w 3440915"/>
              <a:gd name="connsiteY51" fmla="*/ 213690 h 1357636"/>
              <a:gd name="connsiteX52" fmla="*/ 3392483 w 3440915"/>
              <a:gd name="connsiteY52" fmla="*/ 236267 h 1357636"/>
              <a:gd name="connsiteX53" fmla="*/ 3403772 w 3440915"/>
              <a:gd name="connsiteY53" fmla="*/ 270134 h 1357636"/>
              <a:gd name="connsiteX54" fmla="*/ 3426350 w 3440915"/>
              <a:gd name="connsiteY54" fmla="*/ 304001 h 1357636"/>
              <a:gd name="connsiteX55" fmla="*/ 3392483 w 3440915"/>
              <a:gd name="connsiteY55" fmla="*/ 495912 h 1357636"/>
              <a:gd name="connsiteX56" fmla="*/ 3358616 w 3440915"/>
              <a:gd name="connsiteY56" fmla="*/ 507201 h 1357636"/>
              <a:gd name="connsiteX57" fmla="*/ 3268305 w 3440915"/>
              <a:gd name="connsiteY57" fmla="*/ 586223 h 1357636"/>
              <a:gd name="connsiteX58" fmla="*/ 3200572 w 3440915"/>
              <a:gd name="connsiteY58" fmla="*/ 608801 h 1357636"/>
              <a:gd name="connsiteX59" fmla="*/ 3166705 w 3440915"/>
              <a:gd name="connsiteY59" fmla="*/ 642667 h 1357636"/>
              <a:gd name="connsiteX60" fmla="*/ 3065820 w 3440915"/>
              <a:gd name="connsiteY60" fmla="*/ 439479 h 1357636"/>
              <a:gd name="connsiteX61" fmla="*/ 3133569 w 3440915"/>
              <a:gd name="connsiteY61" fmla="*/ 371744 h 1357636"/>
              <a:gd name="connsiteX62" fmla="*/ 3098972 w 3440915"/>
              <a:gd name="connsiteY62" fmla="*/ 281423 h 1357636"/>
              <a:gd name="connsiteX63" fmla="*/ 3065105 w 3440915"/>
              <a:gd name="connsiteY63" fmla="*/ 258845 h 1357636"/>
              <a:gd name="connsiteX64" fmla="*/ 3042528 w 3440915"/>
              <a:gd name="connsiteY64" fmla="*/ 224979 h 1357636"/>
              <a:gd name="connsiteX65" fmla="*/ 2974794 w 3440915"/>
              <a:gd name="connsiteY65" fmla="*/ 202401 h 1357636"/>
              <a:gd name="connsiteX66" fmla="*/ 2940928 w 3440915"/>
              <a:gd name="connsiteY66" fmla="*/ 191112 h 1357636"/>
              <a:gd name="connsiteX67" fmla="*/ 2861905 w 3440915"/>
              <a:gd name="connsiteY67" fmla="*/ 168534 h 1357636"/>
              <a:gd name="connsiteX0" fmla="*/ 2207150 w 3440915"/>
              <a:gd name="connsiteY0" fmla="*/ 236267 h 1357631"/>
              <a:gd name="connsiteX1" fmla="*/ 1496268 w 3440915"/>
              <a:gd name="connsiteY1" fmla="*/ 270134 h 1357631"/>
              <a:gd name="connsiteX2" fmla="*/ 1021816 w 3440915"/>
              <a:gd name="connsiteY2" fmla="*/ 435564 h 1357631"/>
              <a:gd name="connsiteX3" fmla="*/ 841194 w 3440915"/>
              <a:gd name="connsiteY3" fmla="*/ 492008 h 1357631"/>
              <a:gd name="connsiteX4" fmla="*/ 773461 w 3440915"/>
              <a:gd name="connsiteY4" fmla="*/ 514586 h 1357631"/>
              <a:gd name="connsiteX5" fmla="*/ 536394 w 3440915"/>
              <a:gd name="connsiteY5" fmla="*/ 650053 h 1357631"/>
              <a:gd name="connsiteX6" fmla="*/ 419594 w 3440915"/>
              <a:gd name="connsiteY6" fmla="*/ 766845 h 1357631"/>
              <a:gd name="connsiteX7" fmla="*/ 186439 w 3440915"/>
              <a:gd name="connsiteY7" fmla="*/ 1003912 h 1357631"/>
              <a:gd name="connsiteX8" fmla="*/ 152572 w 3440915"/>
              <a:gd name="connsiteY8" fmla="*/ 1105512 h 1357631"/>
              <a:gd name="connsiteX9" fmla="*/ 141316 w 3440915"/>
              <a:gd name="connsiteY9" fmla="*/ 1139409 h 1357631"/>
              <a:gd name="connsiteX10" fmla="*/ 73550 w 3440915"/>
              <a:gd name="connsiteY10" fmla="*/ 1331290 h 1357631"/>
              <a:gd name="connsiteX11" fmla="*/ 62276 w 3440915"/>
              <a:gd name="connsiteY11" fmla="*/ 1297457 h 1357631"/>
              <a:gd name="connsiteX12" fmla="*/ 50972 w 3440915"/>
              <a:gd name="connsiteY12" fmla="*/ 1263556 h 1357631"/>
              <a:gd name="connsiteX13" fmla="*/ 28394 w 3440915"/>
              <a:gd name="connsiteY13" fmla="*/ 1229690 h 1357631"/>
              <a:gd name="connsiteX14" fmla="*/ 17105 w 3440915"/>
              <a:gd name="connsiteY14" fmla="*/ 1195823 h 1357631"/>
              <a:gd name="connsiteX15" fmla="*/ 17105 w 3440915"/>
              <a:gd name="connsiteY15" fmla="*/ 992623 h 1357631"/>
              <a:gd name="connsiteX16" fmla="*/ 28394 w 3440915"/>
              <a:gd name="connsiteY16" fmla="*/ 958756 h 1357631"/>
              <a:gd name="connsiteX17" fmla="*/ 73550 w 3440915"/>
              <a:gd name="connsiteY17" fmla="*/ 891023 h 1357631"/>
              <a:gd name="connsiteX18" fmla="*/ 107416 w 3440915"/>
              <a:gd name="connsiteY18" fmla="*/ 868445 h 1357631"/>
              <a:gd name="connsiteX19" fmla="*/ 152572 w 3440915"/>
              <a:gd name="connsiteY19" fmla="*/ 812001 h 1357631"/>
              <a:gd name="connsiteX20" fmla="*/ 231594 w 3440915"/>
              <a:gd name="connsiteY20" fmla="*/ 721690 h 1357631"/>
              <a:gd name="connsiteX21" fmla="*/ 333194 w 3440915"/>
              <a:gd name="connsiteY21" fmla="*/ 608801 h 1357631"/>
              <a:gd name="connsiteX22" fmla="*/ 367061 w 3440915"/>
              <a:gd name="connsiteY22" fmla="*/ 586223 h 1357631"/>
              <a:gd name="connsiteX23" fmla="*/ 423505 w 3440915"/>
              <a:gd name="connsiteY23" fmla="*/ 518490 h 1357631"/>
              <a:gd name="connsiteX24" fmla="*/ 457372 w 3440915"/>
              <a:gd name="connsiteY24" fmla="*/ 495912 h 1357631"/>
              <a:gd name="connsiteX25" fmla="*/ 491239 w 3440915"/>
              <a:gd name="connsiteY25" fmla="*/ 462045 h 1357631"/>
              <a:gd name="connsiteX26" fmla="*/ 558972 w 3440915"/>
              <a:gd name="connsiteY26" fmla="*/ 428179 h 1357631"/>
              <a:gd name="connsiteX27" fmla="*/ 581550 w 3440915"/>
              <a:gd name="connsiteY27" fmla="*/ 394312 h 1357631"/>
              <a:gd name="connsiteX28" fmla="*/ 649283 w 3440915"/>
              <a:gd name="connsiteY28" fmla="*/ 360445 h 1357631"/>
              <a:gd name="connsiteX29" fmla="*/ 717016 w 3440915"/>
              <a:gd name="connsiteY29" fmla="*/ 315290 h 1357631"/>
              <a:gd name="connsiteX30" fmla="*/ 784750 w 3440915"/>
              <a:gd name="connsiteY30" fmla="*/ 270134 h 1357631"/>
              <a:gd name="connsiteX31" fmla="*/ 863772 w 3440915"/>
              <a:gd name="connsiteY31" fmla="*/ 236267 h 1357631"/>
              <a:gd name="connsiteX32" fmla="*/ 942794 w 3440915"/>
              <a:gd name="connsiteY32" fmla="*/ 213690 h 1357631"/>
              <a:gd name="connsiteX33" fmla="*/ 1021816 w 3440915"/>
              <a:gd name="connsiteY33" fmla="*/ 168534 h 1357631"/>
              <a:gd name="connsiteX34" fmla="*/ 1078261 w 3440915"/>
              <a:gd name="connsiteY34" fmla="*/ 157245 h 1357631"/>
              <a:gd name="connsiteX35" fmla="*/ 1168572 w 3440915"/>
              <a:gd name="connsiteY35" fmla="*/ 134667 h 1357631"/>
              <a:gd name="connsiteX36" fmla="*/ 1213728 w 3440915"/>
              <a:gd name="connsiteY36" fmla="*/ 123379 h 1357631"/>
              <a:gd name="connsiteX37" fmla="*/ 1315328 w 3440915"/>
              <a:gd name="connsiteY37" fmla="*/ 89512 h 1357631"/>
              <a:gd name="connsiteX38" fmla="*/ 1349194 w 3440915"/>
              <a:gd name="connsiteY38" fmla="*/ 78223 h 1357631"/>
              <a:gd name="connsiteX39" fmla="*/ 1416928 w 3440915"/>
              <a:gd name="connsiteY39" fmla="*/ 66934 h 1357631"/>
              <a:gd name="connsiteX40" fmla="*/ 1450794 w 3440915"/>
              <a:gd name="connsiteY40" fmla="*/ 55645 h 1357631"/>
              <a:gd name="connsiteX41" fmla="*/ 1642705 w 3440915"/>
              <a:gd name="connsiteY41" fmla="*/ 33067 h 1357631"/>
              <a:gd name="connsiteX42" fmla="*/ 1676572 w 3440915"/>
              <a:gd name="connsiteY42" fmla="*/ 21779 h 1357631"/>
              <a:gd name="connsiteX43" fmla="*/ 2839328 w 3440915"/>
              <a:gd name="connsiteY43" fmla="*/ 21779 h 1357631"/>
              <a:gd name="connsiteX44" fmla="*/ 2952216 w 3440915"/>
              <a:gd name="connsiteY44" fmla="*/ 33067 h 1357631"/>
              <a:gd name="connsiteX45" fmla="*/ 3042528 w 3440915"/>
              <a:gd name="connsiteY45" fmla="*/ 55645 h 1357631"/>
              <a:gd name="connsiteX46" fmla="*/ 3076394 w 3440915"/>
              <a:gd name="connsiteY46" fmla="*/ 66934 h 1357631"/>
              <a:gd name="connsiteX47" fmla="*/ 3177994 w 3440915"/>
              <a:gd name="connsiteY47" fmla="*/ 78223 h 1357631"/>
              <a:gd name="connsiteX48" fmla="*/ 3245728 w 3440915"/>
              <a:gd name="connsiteY48" fmla="*/ 100801 h 1357631"/>
              <a:gd name="connsiteX49" fmla="*/ 3302172 w 3440915"/>
              <a:gd name="connsiteY49" fmla="*/ 145956 h 1357631"/>
              <a:gd name="connsiteX50" fmla="*/ 3336039 w 3440915"/>
              <a:gd name="connsiteY50" fmla="*/ 179823 h 1357631"/>
              <a:gd name="connsiteX51" fmla="*/ 3358616 w 3440915"/>
              <a:gd name="connsiteY51" fmla="*/ 213690 h 1357631"/>
              <a:gd name="connsiteX52" fmla="*/ 3392483 w 3440915"/>
              <a:gd name="connsiteY52" fmla="*/ 236267 h 1357631"/>
              <a:gd name="connsiteX53" fmla="*/ 3403772 w 3440915"/>
              <a:gd name="connsiteY53" fmla="*/ 270134 h 1357631"/>
              <a:gd name="connsiteX54" fmla="*/ 3426350 w 3440915"/>
              <a:gd name="connsiteY54" fmla="*/ 304001 h 1357631"/>
              <a:gd name="connsiteX55" fmla="*/ 3392483 w 3440915"/>
              <a:gd name="connsiteY55" fmla="*/ 495912 h 1357631"/>
              <a:gd name="connsiteX56" fmla="*/ 3358616 w 3440915"/>
              <a:gd name="connsiteY56" fmla="*/ 507201 h 1357631"/>
              <a:gd name="connsiteX57" fmla="*/ 3268305 w 3440915"/>
              <a:gd name="connsiteY57" fmla="*/ 586223 h 1357631"/>
              <a:gd name="connsiteX58" fmla="*/ 3200572 w 3440915"/>
              <a:gd name="connsiteY58" fmla="*/ 608801 h 1357631"/>
              <a:gd name="connsiteX59" fmla="*/ 3166705 w 3440915"/>
              <a:gd name="connsiteY59" fmla="*/ 642667 h 1357631"/>
              <a:gd name="connsiteX60" fmla="*/ 3065820 w 3440915"/>
              <a:gd name="connsiteY60" fmla="*/ 439479 h 1357631"/>
              <a:gd name="connsiteX61" fmla="*/ 3133569 w 3440915"/>
              <a:gd name="connsiteY61" fmla="*/ 371744 h 1357631"/>
              <a:gd name="connsiteX62" fmla="*/ 3098972 w 3440915"/>
              <a:gd name="connsiteY62" fmla="*/ 281423 h 1357631"/>
              <a:gd name="connsiteX63" fmla="*/ 3065105 w 3440915"/>
              <a:gd name="connsiteY63" fmla="*/ 258845 h 1357631"/>
              <a:gd name="connsiteX64" fmla="*/ 3042528 w 3440915"/>
              <a:gd name="connsiteY64" fmla="*/ 224979 h 1357631"/>
              <a:gd name="connsiteX65" fmla="*/ 2974794 w 3440915"/>
              <a:gd name="connsiteY65" fmla="*/ 202401 h 1357631"/>
              <a:gd name="connsiteX66" fmla="*/ 2940928 w 3440915"/>
              <a:gd name="connsiteY66" fmla="*/ 191112 h 1357631"/>
              <a:gd name="connsiteX67" fmla="*/ 2861905 w 3440915"/>
              <a:gd name="connsiteY67" fmla="*/ 168534 h 1357631"/>
              <a:gd name="connsiteX0" fmla="*/ 2207150 w 3440915"/>
              <a:gd name="connsiteY0" fmla="*/ 236267 h 1357631"/>
              <a:gd name="connsiteX1" fmla="*/ 1496268 w 3440915"/>
              <a:gd name="connsiteY1" fmla="*/ 270134 h 1357631"/>
              <a:gd name="connsiteX2" fmla="*/ 1021816 w 3440915"/>
              <a:gd name="connsiteY2" fmla="*/ 435564 h 1357631"/>
              <a:gd name="connsiteX3" fmla="*/ 841194 w 3440915"/>
              <a:gd name="connsiteY3" fmla="*/ 492008 h 1357631"/>
              <a:gd name="connsiteX4" fmla="*/ 773461 w 3440915"/>
              <a:gd name="connsiteY4" fmla="*/ 514586 h 1357631"/>
              <a:gd name="connsiteX5" fmla="*/ 536394 w 3440915"/>
              <a:gd name="connsiteY5" fmla="*/ 650053 h 1357631"/>
              <a:gd name="connsiteX6" fmla="*/ 419594 w 3440915"/>
              <a:gd name="connsiteY6" fmla="*/ 766845 h 1357631"/>
              <a:gd name="connsiteX7" fmla="*/ 186439 w 3440915"/>
              <a:gd name="connsiteY7" fmla="*/ 1003912 h 1357631"/>
              <a:gd name="connsiteX8" fmla="*/ 152572 w 3440915"/>
              <a:gd name="connsiteY8" fmla="*/ 1105512 h 1357631"/>
              <a:gd name="connsiteX9" fmla="*/ 141316 w 3440915"/>
              <a:gd name="connsiteY9" fmla="*/ 1139409 h 1357631"/>
              <a:gd name="connsiteX10" fmla="*/ 73550 w 3440915"/>
              <a:gd name="connsiteY10" fmla="*/ 1331290 h 1357631"/>
              <a:gd name="connsiteX11" fmla="*/ 62276 w 3440915"/>
              <a:gd name="connsiteY11" fmla="*/ 1297457 h 1357631"/>
              <a:gd name="connsiteX12" fmla="*/ 50972 w 3440915"/>
              <a:gd name="connsiteY12" fmla="*/ 1263556 h 1357631"/>
              <a:gd name="connsiteX13" fmla="*/ 28394 w 3440915"/>
              <a:gd name="connsiteY13" fmla="*/ 1229690 h 1357631"/>
              <a:gd name="connsiteX14" fmla="*/ 17105 w 3440915"/>
              <a:gd name="connsiteY14" fmla="*/ 1195823 h 1357631"/>
              <a:gd name="connsiteX15" fmla="*/ 17105 w 3440915"/>
              <a:gd name="connsiteY15" fmla="*/ 992623 h 1357631"/>
              <a:gd name="connsiteX16" fmla="*/ 28394 w 3440915"/>
              <a:gd name="connsiteY16" fmla="*/ 958756 h 1357631"/>
              <a:gd name="connsiteX17" fmla="*/ 73550 w 3440915"/>
              <a:gd name="connsiteY17" fmla="*/ 891023 h 1357631"/>
              <a:gd name="connsiteX18" fmla="*/ 107416 w 3440915"/>
              <a:gd name="connsiteY18" fmla="*/ 868445 h 1357631"/>
              <a:gd name="connsiteX19" fmla="*/ 152572 w 3440915"/>
              <a:gd name="connsiteY19" fmla="*/ 812001 h 1357631"/>
              <a:gd name="connsiteX20" fmla="*/ 231594 w 3440915"/>
              <a:gd name="connsiteY20" fmla="*/ 721690 h 1357631"/>
              <a:gd name="connsiteX21" fmla="*/ 333194 w 3440915"/>
              <a:gd name="connsiteY21" fmla="*/ 608801 h 1357631"/>
              <a:gd name="connsiteX22" fmla="*/ 367061 w 3440915"/>
              <a:gd name="connsiteY22" fmla="*/ 586223 h 1357631"/>
              <a:gd name="connsiteX23" fmla="*/ 423505 w 3440915"/>
              <a:gd name="connsiteY23" fmla="*/ 518490 h 1357631"/>
              <a:gd name="connsiteX24" fmla="*/ 457372 w 3440915"/>
              <a:gd name="connsiteY24" fmla="*/ 495912 h 1357631"/>
              <a:gd name="connsiteX25" fmla="*/ 491239 w 3440915"/>
              <a:gd name="connsiteY25" fmla="*/ 462045 h 1357631"/>
              <a:gd name="connsiteX26" fmla="*/ 558972 w 3440915"/>
              <a:gd name="connsiteY26" fmla="*/ 428179 h 1357631"/>
              <a:gd name="connsiteX27" fmla="*/ 581550 w 3440915"/>
              <a:gd name="connsiteY27" fmla="*/ 394312 h 1357631"/>
              <a:gd name="connsiteX28" fmla="*/ 649283 w 3440915"/>
              <a:gd name="connsiteY28" fmla="*/ 360445 h 1357631"/>
              <a:gd name="connsiteX29" fmla="*/ 717016 w 3440915"/>
              <a:gd name="connsiteY29" fmla="*/ 315290 h 1357631"/>
              <a:gd name="connsiteX30" fmla="*/ 784750 w 3440915"/>
              <a:gd name="connsiteY30" fmla="*/ 270134 h 1357631"/>
              <a:gd name="connsiteX31" fmla="*/ 863772 w 3440915"/>
              <a:gd name="connsiteY31" fmla="*/ 236267 h 1357631"/>
              <a:gd name="connsiteX32" fmla="*/ 942794 w 3440915"/>
              <a:gd name="connsiteY32" fmla="*/ 213690 h 1357631"/>
              <a:gd name="connsiteX33" fmla="*/ 1021816 w 3440915"/>
              <a:gd name="connsiteY33" fmla="*/ 168534 h 1357631"/>
              <a:gd name="connsiteX34" fmla="*/ 1078261 w 3440915"/>
              <a:gd name="connsiteY34" fmla="*/ 157245 h 1357631"/>
              <a:gd name="connsiteX35" fmla="*/ 1168572 w 3440915"/>
              <a:gd name="connsiteY35" fmla="*/ 134667 h 1357631"/>
              <a:gd name="connsiteX36" fmla="*/ 1213728 w 3440915"/>
              <a:gd name="connsiteY36" fmla="*/ 123379 h 1357631"/>
              <a:gd name="connsiteX37" fmla="*/ 1315328 w 3440915"/>
              <a:gd name="connsiteY37" fmla="*/ 89512 h 1357631"/>
              <a:gd name="connsiteX38" fmla="*/ 1349194 w 3440915"/>
              <a:gd name="connsiteY38" fmla="*/ 78223 h 1357631"/>
              <a:gd name="connsiteX39" fmla="*/ 1416928 w 3440915"/>
              <a:gd name="connsiteY39" fmla="*/ 66934 h 1357631"/>
              <a:gd name="connsiteX40" fmla="*/ 1450794 w 3440915"/>
              <a:gd name="connsiteY40" fmla="*/ 55645 h 1357631"/>
              <a:gd name="connsiteX41" fmla="*/ 1642705 w 3440915"/>
              <a:gd name="connsiteY41" fmla="*/ 33067 h 1357631"/>
              <a:gd name="connsiteX42" fmla="*/ 1676572 w 3440915"/>
              <a:gd name="connsiteY42" fmla="*/ 21779 h 1357631"/>
              <a:gd name="connsiteX43" fmla="*/ 2839328 w 3440915"/>
              <a:gd name="connsiteY43" fmla="*/ 21779 h 1357631"/>
              <a:gd name="connsiteX44" fmla="*/ 2952216 w 3440915"/>
              <a:gd name="connsiteY44" fmla="*/ 33067 h 1357631"/>
              <a:gd name="connsiteX45" fmla="*/ 3042528 w 3440915"/>
              <a:gd name="connsiteY45" fmla="*/ 55645 h 1357631"/>
              <a:gd name="connsiteX46" fmla="*/ 3076394 w 3440915"/>
              <a:gd name="connsiteY46" fmla="*/ 66934 h 1357631"/>
              <a:gd name="connsiteX47" fmla="*/ 3177994 w 3440915"/>
              <a:gd name="connsiteY47" fmla="*/ 78223 h 1357631"/>
              <a:gd name="connsiteX48" fmla="*/ 3245728 w 3440915"/>
              <a:gd name="connsiteY48" fmla="*/ 100801 h 1357631"/>
              <a:gd name="connsiteX49" fmla="*/ 3302172 w 3440915"/>
              <a:gd name="connsiteY49" fmla="*/ 145956 h 1357631"/>
              <a:gd name="connsiteX50" fmla="*/ 3336039 w 3440915"/>
              <a:gd name="connsiteY50" fmla="*/ 179823 h 1357631"/>
              <a:gd name="connsiteX51" fmla="*/ 3358616 w 3440915"/>
              <a:gd name="connsiteY51" fmla="*/ 213690 h 1357631"/>
              <a:gd name="connsiteX52" fmla="*/ 3392483 w 3440915"/>
              <a:gd name="connsiteY52" fmla="*/ 236267 h 1357631"/>
              <a:gd name="connsiteX53" fmla="*/ 3403772 w 3440915"/>
              <a:gd name="connsiteY53" fmla="*/ 270134 h 1357631"/>
              <a:gd name="connsiteX54" fmla="*/ 3426350 w 3440915"/>
              <a:gd name="connsiteY54" fmla="*/ 304001 h 1357631"/>
              <a:gd name="connsiteX55" fmla="*/ 3392483 w 3440915"/>
              <a:gd name="connsiteY55" fmla="*/ 495912 h 1357631"/>
              <a:gd name="connsiteX56" fmla="*/ 3358616 w 3440915"/>
              <a:gd name="connsiteY56" fmla="*/ 507201 h 1357631"/>
              <a:gd name="connsiteX57" fmla="*/ 3268305 w 3440915"/>
              <a:gd name="connsiteY57" fmla="*/ 586223 h 1357631"/>
              <a:gd name="connsiteX58" fmla="*/ 3200572 w 3440915"/>
              <a:gd name="connsiteY58" fmla="*/ 608801 h 1357631"/>
              <a:gd name="connsiteX59" fmla="*/ 3166705 w 3440915"/>
              <a:gd name="connsiteY59" fmla="*/ 642667 h 1357631"/>
              <a:gd name="connsiteX60" fmla="*/ 3065820 w 3440915"/>
              <a:gd name="connsiteY60" fmla="*/ 439479 h 1357631"/>
              <a:gd name="connsiteX61" fmla="*/ 3133569 w 3440915"/>
              <a:gd name="connsiteY61" fmla="*/ 371744 h 1357631"/>
              <a:gd name="connsiteX62" fmla="*/ 3098972 w 3440915"/>
              <a:gd name="connsiteY62" fmla="*/ 281423 h 1357631"/>
              <a:gd name="connsiteX63" fmla="*/ 3065105 w 3440915"/>
              <a:gd name="connsiteY63" fmla="*/ 258845 h 1357631"/>
              <a:gd name="connsiteX64" fmla="*/ 3042528 w 3440915"/>
              <a:gd name="connsiteY64" fmla="*/ 224979 h 1357631"/>
              <a:gd name="connsiteX65" fmla="*/ 2974794 w 3440915"/>
              <a:gd name="connsiteY65" fmla="*/ 202401 h 1357631"/>
              <a:gd name="connsiteX66" fmla="*/ 2940928 w 3440915"/>
              <a:gd name="connsiteY66" fmla="*/ 191112 h 1357631"/>
              <a:gd name="connsiteX67" fmla="*/ 2861905 w 3440915"/>
              <a:gd name="connsiteY67" fmla="*/ 168534 h 1357631"/>
              <a:gd name="connsiteX0" fmla="*/ 2207150 w 3440915"/>
              <a:gd name="connsiteY0" fmla="*/ 236267 h 1357631"/>
              <a:gd name="connsiteX1" fmla="*/ 1496268 w 3440915"/>
              <a:gd name="connsiteY1" fmla="*/ 270134 h 1357631"/>
              <a:gd name="connsiteX2" fmla="*/ 1021816 w 3440915"/>
              <a:gd name="connsiteY2" fmla="*/ 435564 h 1357631"/>
              <a:gd name="connsiteX3" fmla="*/ 841194 w 3440915"/>
              <a:gd name="connsiteY3" fmla="*/ 492008 h 1357631"/>
              <a:gd name="connsiteX4" fmla="*/ 773461 w 3440915"/>
              <a:gd name="connsiteY4" fmla="*/ 514586 h 1357631"/>
              <a:gd name="connsiteX5" fmla="*/ 536394 w 3440915"/>
              <a:gd name="connsiteY5" fmla="*/ 650053 h 1357631"/>
              <a:gd name="connsiteX6" fmla="*/ 419594 w 3440915"/>
              <a:gd name="connsiteY6" fmla="*/ 766845 h 1357631"/>
              <a:gd name="connsiteX7" fmla="*/ 186439 w 3440915"/>
              <a:gd name="connsiteY7" fmla="*/ 1003912 h 1357631"/>
              <a:gd name="connsiteX8" fmla="*/ 152572 w 3440915"/>
              <a:gd name="connsiteY8" fmla="*/ 1105512 h 1357631"/>
              <a:gd name="connsiteX9" fmla="*/ 141316 w 3440915"/>
              <a:gd name="connsiteY9" fmla="*/ 1139409 h 1357631"/>
              <a:gd name="connsiteX10" fmla="*/ 73550 w 3440915"/>
              <a:gd name="connsiteY10" fmla="*/ 1331290 h 1357631"/>
              <a:gd name="connsiteX11" fmla="*/ 62276 w 3440915"/>
              <a:gd name="connsiteY11" fmla="*/ 1297457 h 1357631"/>
              <a:gd name="connsiteX12" fmla="*/ 50972 w 3440915"/>
              <a:gd name="connsiteY12" fmla="*/ 1263556 h 1357631"/>
              <a:gd name="connsiteX13" fmla="*/ 28394 w 3440915"/>
              <a:gd name="connsiteY13" fmla="*/ 1229690 h 1357631"/>
              <a:gd name="connsiteX14" fmla="*/ 17105 w 3440915"/>
              <a:gd name="connsiteY14" fmla="*/ 1195823 h 1357631"/>
              <a:gd name="connsiteX15" fmla="*/ 17105 w 3440915"/>
              <a:gd name="connsiteY15" fmla="*/ 992623 h 1357631"/>
              <a:gd name="connsiteX16" fmla="*/ 28394 w 3440915"/>
              <a:gd name="connsiteY16" fmla="*/ 958756 h 1357631"/>
              <a:gd name="connsiteX17" fmla="*/ 73550 w 3440915"/>
              <a:gd name="connsiteY17" fmla="*/ 891023 h 1357631"/>
              <a:gd name="connsiteX18" fmla="*/ 107416 w 3440915"/>
              <a:gd name="connsiteY18" fmla="*/ 868445 h 1357631"/>
              <a:gd name="connsiteX19" fmla="*/ 152572 w 3440915"/>
              <a:gd name="connsiteY19" fmla="*/ 812001 h 1357631"/>
              <a:gd name="connsiteX20" fmla="*/ 231594 w 3440915"/>
              <a:gd name="connsiteY20" fmla="*/ 721690 h 1357631"/>
              <a:gd name="connsiteX21" fmla="*/ 333194 w 3440915"/>
              <a:gd name="connsiteY21" fmla="*/ 608801 h 1357631"/>
              <a:gd name="connsiteX22" fmla="*/ 367061 w 3440915"/>
              <a:gd name="connsiteY22" fmla="*/ 586223 h 1357631"/>
              <a:gd name="connsiteX23" fmla="*/ 423505 w 3440915"/>
              <a:gd name="connsiteY23" fmla="*/ 518490 h 1357631"/>
              <a:gd name="connsiteX24" fmla="*/ 457372 w 3440915"/>
              <a:gd name="connsiteY24" fmla="*/ 495912 h 1357631"/>
              <a:gd name="connsiteX25" fmla="*/ 491239 w 3440915"/>
              <a:gd name="connsiteY25" fmla="*/ 462045 h 1357631"/>
              <a:gd name="connsiteX26" fmla="*/ 558972 w 3440915"/>
              <a:gd name="connsiteY26" fmla="*/ 428179 h 1357631"/>
              <a:gd name="connsiteX27" fmla="*/ 581550 w 3440915"/>
              <a:gd name="connsiteY27" fmla="*/ 394312 h 1357631"/>
              <a:gd name="connsiteX28" fmla="*/ 649283 w 3440915"/>
              <a:gd name="connsiteY28" fmla="*/ 360445 h 1357631"/>
              <a:gd name="connsiteX29" fmla="*/ 717016 w 3440915"/>
              <a:gd name="connsiteY29" fmla="*/ 315290 h 1357631"/>
              <a:gd name="connsiteX30" fmla="*/ 784750 w 3440915"/>
              <a:gd name="connsiteY30" fmla="*/ 270134 h 1357631"/>
              <a:gd name="connsiteX31" fmla="*/ 863772 w 3440915"/>
              <a:gd name="connsiteY31" fmla="*/ 236267 h 1357631"/>
              <a:gd name="connsiteX32" fmla="*/ 942794 w 3440915"/>
              <a:gd name="connsiteY32" fmla="*/ 213690 h 1357631"/>
              <a:gd name="connsiteX33" fmla="*/ 1021816 w 3440915"/>
              <a:gd name="connsiteY33" fmla="*/ 168534 h 1357631"/>
              <a:gd name="connsiteX34" fmla="*/ 1078261 w 3440915"/>
              <a:gd name="connsiteY34" fmla="*/ 157245 h 1357631"/>
              <a:gd name="connsiteX35" fmla="*/ 1168572 w 3440915"/>
              <a:gd name="connsiteY35" fmla="*/ 134667 h 1357631"/>
              <a:gd name="connsiteX36" fmla="*/ 1213728 w 3440915"/>
              <a:gd name="connsiteY36" fmla="*/ 123379 h 1357631"/>
              <a:gd name="connsiteX37" fmla="*/ 1315328 w 3440915"/>
              <a:gd name="connsiteY37" fmla="*/ 89512 h 1357631"/>
              <a:gd name="connsiteX38" fmla="*/ 1349194 w 3440915"/>
              <a:gd name="connsiteY38" fmla="*/ 78223 h 1357631"/>
              <a:gd name="connsiteX39" fmla="*/ 1416928 w 3440915"/>
              <a:gd name="connsiteY39" fmla="*/ 66934 h 1357631"/>
              <a:gd name="connsiteX40" fmla="*/ 1450794 w 3440915"/>
              <a:gd name="connsiteY40" fmla="*/ 55645 h 1357631"/>
              <a:gd name="connsiteX41" fmla="*/ 1642705 w 3440915"/>
              <a:gd name="connsiteY41" fmla="*/ 33067 h 1357631"/>
              <a:gd name="connsiteX42" fmla="*/ 1676572 w 3440915"/>
              <a:gd name="connsiteY42" fmla="*/ 21779 h 1357631"/>
              <a:gd name="connsiteX43" fmla="*/ 2839328 w 3440915"/>
              <a:gd name="connsiteY43" fmla="*/ 21779 h 1357631"/>
              <a:gd name="connsiteX44" fmla="*/ 2952216 w 3440915"/>
              <a:gd name="connsiteY44" fmla="*/ 33067 h 1357631"/>
              <a:gd name="connsiteX45" fmla="*/ 3042528 w 3440915"/>
              <a:gd name="connsiteY45" fmla="*/ 55645 h 1357631"/>
              <a:gd name="connsiteX46" fmla="*/ 3076394 w 3440915"/>
              <a:gd name="connsiteY46" fmla="*/ 66934 h 1357631"/>
              <a:gd name="connsiteX47" fmla="*/ 3177994 w 3440915"/>
              <a:gd name="connsiteY47" fmla="*/ 78223 h 1357631"/>
              <a:gd name="connsiteX48" fmla="*/ 3245728 w 3440915"/>
              <a:gd name="connsiteY48" fmla="*/ 100801 h 1357631"/>
              <a:gd name="connsiteX49" fmla="*/ 3302172 w 3440915"/>
              <a:gd name="connsiteY49" fmla="*/ 145956 h 1357631"/>
              <a:gd name="connsiteX50" fmla="*/ 3336039 w 3440915"/>
              <a:gd name="connsiteY50" fmla="*/ 179823 h 1357631"/>
              <a:gd name="connsiteX51" fmla="*/ 3358616 w 3440915"/>
              <a:gd name="connsiteY51" fmla="*/ 213690 h 1357631"/>
              <a:gd name="connsiteX52" fmla="*/ 3392483 w 3440915"/>
              <a:gd name="connsiteY52" fmla="*/ 236267 h 1357631"/>
              <a:gd name="connsiteX53" fmla="*/ 3403772 w 3440915"/>
              <a:gd name="connsiteY53" fmla="*/ 270134 h 1357631"/>
              <a:gd name="connsiteX54" fmla="*/ 3426350 w 3440915"/>
              <a:gd name="connsiteY54" fmla="*/ 304001 h 1357631"/>
              <a:gd name="connsiteX55" fmla="*/ 3392483 w 3440915"/>
              <a:gd name="connsiteY55" fmla="*/ 495912 h 1357631"/>
              <a:gd name="connsiteX56" fmla="*/ 3358616 w 3440915"/>
              <a:gd name="connsiteY56" fmla="*/ 507201 h 1357631"/>
              <a:gd name="connsiteX57" fmla="*/ 3268305 w 3440915"/>
              <a:gd name="connsiteY57" fmla="*/ 586223 h 1357631"/>
              <a:gd name="connsiteX58" fmla="*/ 3200572 w 3440915"/>
              <a:gd name="connsiteY58" fmla="*/ 608801 h 1357631"/>
              <a:gd name="connsiteX59" fmla="*/ 3166705 w 3440915"/>
              <a:gd name="connsiteY59" fmla="*/ 642667 h 1357631"/>
              <a:gd name="connsiteX60" fmla="*/ 3065820 w 3440915"/>
              <a:gd name="connsiteY60" fmla="*/ 439479 h 1357631"/>
              <a:gd name="connsiteX61" fmla="*/ 3133569 w 3440915"/>
              <a:gd name="connsiteY61" fmla="*/ 371744 h 1357631"/>
              <a:gd name="connsiteX62" fmla="*/ 3098972 w 3440915"/>
              <a:gd name="connsiteY62" fmla="*/ 281423 h 1357631"/>
              <a:gd name="connsiteX63" fmla="*/ 3065105 w 3440915"/>
              <a:gd name="connsiteY63" fmla="*/ 258845 h 1357631"/>
              <a:gd name="connsiteX64" fmla="*/ 3042528 w 3440915"/>
              <a:gd name="connsiteY64" fmla="*/ 224979 h 1357631"/>
              <a:gd name="connsiteX65" fmla="*/ 2974794 w 3440915"/>
              <a:gd name="connsiteY65" fmla="*/ 202401 h 1357631"/>
              <a:gd name="connsiteX66" fmla="*/ 2940928 w 3440915"/>
              <a:gd name="connsiteY66" fmla="*/ 191112 h 1357631"/>
              <a:gd name="connsiteX67" fmla="*/ 2861905 w 3440915"/>
              <a:gd name="connsiteY67" fmla="*/ 168534 h 1357631"/>
              <a:gd name="connsiteX0" fmla="*/ 2207150 w 3440915"/>
              <a:gd name="connsiteY0" fmla="*/ 236267 h 1355851"/>
              <a:gd name="connsiteX1" fmla="*/ 1496268 w 3440915"/>
              <a:gd name="connsiteY1" fmla="*/ 270134 h 1355851"/>
              <a:gd name="connsiteX2" fmla="*/ 1021816 w 3440915"/>
              <a:gd name="connsiteY2" fmla="*/ 435564 h 1355851"/>
              <a:gd name="connsiteX3" fmla="*/ 841194 w 3440915"/>
              <a:gd name="connsiteY3" fmla="*/ 492008 h 1355851"/>
              <a:gd name="connsiteX4" fmla="*/ 773461 w 3440915"/>
              <a:gd name="connsiteY4" fmla="*/ 514586 h 1355851"/>
              <a:gd name="connsiteX5" fmla="*/ 536394 w 3440915"/>
              <a:gd name="connsiteY5" fmla="*/ 650053 h 1355851"/>
              <a:gd name="connsiteX6" fmla="*/ 419594 w 3440915"/>
              <a:gd name="connsiteY6" fmla="*/ 766845 h 1355851"/>
              <a:gd name="connsiteX7" fmla="*/ 186439 w 3440915"/>
              <a:gd name="connsiteY7" fmla="*/ 1003912 h 1355851"/>
              <a:gd name="connsiteX8" fmla="*/ 152572 w 3440915"/>
              <a:gd name="connsiteY8" fmla="*/ 1105512 h 1355851"/>
              <a:gd name="connsiteX9" fmla="*/ 141316 w 3440915"/>
              <a:gd name="connsiteY9" fmla="*/ 1139409 h 1355851"/>
              <a:gd name="connsiteX10" fmla="*/ 125988 w 3440915"/>
              <a:gd name="connsiteY10" fmla="*/ 1150092 h 1355851"/>
              <a:gd name="connsiteX11" fmla="*/ 73550 w 3440915"/>
              <a:gd name="connsiteY11" fmla="*/ 1331290 h 1355851"/>
              <a:gd name="connsiteX12" fmla="*/ 62276 w 3440915"/>
              <a:gd name="connsiteY12" fmla="*/ 1297457 h 1355851"/>
              <a:gd name="connsiteX13" fmla="*/ 50972 w 3440915"/>
              <a:gd name="connsiteY13" fmla="*/ 1263556 h 1355851"/>
              <a:gd name="connsiteX14" fmla="*/ 28394 w 3440915"/>
              <a:gd name="connsiteY14" fmla="*/ 1229690 h 1355851"/>
              <a:gd name="connsiteX15" fmla="*/ 17105 w 3440915"/>
              <a:gd name="connsiteY15" fmla="*/ 1195823 h 1355851"/>
              <a:gd name="connsiteX16" fmla="*/ 17105 w 3440915"/>
              <a:gd name="connsiteY16" fmla="*/ 992623 h 1355851"/>
              <a:gd name="connsiteX17" fmla="*/ 28394 w 3440915"/>
              <a:gd name="connsiteY17" fmla="*/ 958756 h 1355851"/>
              <a:gd name="connsiteX18" fmla="*/ 73550 w 3440915"/>
              <a:gd name="connsiteY18" fmla="*/ 891023 h 1355851"/>
              <a:gd name="connsiteX19" fmla="*/ 107416 w 3440915"/>
              <a:gd name="connsiteY19" fmla="*/ 868445 h 1355851"/>
              <a:gd name="connsiteX20" fmla="*/ 152572 w 3440915"/>
              <a:gd name="connsiteY20" fmla="*/ 812001 h 1355851"/>
              <a:gd name="connsiteX21" fmla="*/ 231594 w 3440915"/>
              <a:gd name="connsiteY21" fmla="*/ 721690 h 1355851"/>
              <a:gd name="connsiteX22" fmla="*/ 333194 w 3440915"/>
              <a:gd name="connsiteY22" fmla="*/ 608801 h 1355851"/>
              <a:gd name="connsiteX23" fmla="*/ 367061 w 3440915"/>
              <a:gd name="connsiteY23" fmla="*/ 586223 h 1355851"/>
              <a:gd name="connsiteX24" fmla="*/ 423505 w 3440915"/>
              <a:gd name="connsiteY24" fmla="*/ 518490 h 1355851"/>
              <a:gd name="connsiteX25" fmla="*/ 457372 w 3440915"/>
              <a:gd name="connsiteY25" fmla="*/ 495912 h 1355851"/>
              <a:gd name="connsiteX26" fmla="*/ 491239 w 3440915"/>
              <a:gd name="connsiteY26" fmla="*/ 462045 h 1355851"/>
              <a:gd name="connsiteX27" fmla="*/ 558972 w 3440915"/>
              <a:gd name="connsiteY27" fmla="*/ 428179 h 1355851"/>
              <a:gd name="connsiteX28" fmla="*/ 581550 w 3440915"/>
              <a:gd name="connsiteY28" fmla="*/ 394312 h 1355851"/>
              <a:gd name="connsiteX29" fmla="*/ 649283 w 3440915"/>
              <a:gd name="connsiteY29" fmla="*/ 360445 h 1355851"/>
              <a:gd name="connsiteX30" fmla="*/ 717016 w 3440915"/>
              <a:gd name="connsiteY30" fmla="*/ 315290 h 1355851"/>
              <a:gd name="connsiteX31" fmla="*/ 784750 w 3440915"/>
              <a:gd name="connsiteY31" fmla="*/ 270134 h 1355851"/>
              <a:gd name="connsiteX32" fmla="*/ 863772 w 3440915"/>
              <a:gd name="connsiteY32" fmla="*/ 236267 h 1355851"/>
              <a:gd name="connsiteX33" fmla="*/ 942794 w 3440915"/>
              <a:gd name="connsiteY33" fmla="*/ 213690 h 1355851"/>
              <a:gd name="connsiteX34" fmla="*/ 1021816 w 3440915"/>
              <a:gd name="connsiteY34" fmla="*/ 168534 h 1355851"/>
              <a:gd name="connsiteX35" fmla="*/ 1078261 w 3440915"/>
              <a:gd name="connsiteY35" fmla="*/ 157245 h 1355851"/>
              <a:gd name="connsiteX36" fmla="*/ 1168572 w 3440915"/>
              <a:gd name="connsiteY36" fmla="*/ 134667 h 1355851"/>
              <a:gd name="connsiteX37" fmla="*/ 1213728 w 3440915"/>
              <a:gd name="connsiteY37" fmla="*/ 123379 h 1355851"/>
              <a:gd name="connsiteX38" fmla="*/ 1315328 w 3440915"/>
              <a:gd name="connsiteY38" fmla="*/ 89512 h 1355851"/>
              <a:gd name="connsiteX39" fmla="*/ 1349194 w 3440915"/>
              <a:gd name="connsiteY39" fmla="*/ 78223 h 1355851"/>
              <a:gd name="connsiteX40" fmla="*/ 1416928 w 3440915"/>
              <a:gd name="connsiteY40" fmla="*/ 66934 h 1355851"/>
              <a:gd name="connsiteX41" fmla="*/ 1450794 w 3440915"/>
              <a:gd name="connsiteY41" fmla="*/ 55645 h 1355851"/>
              <a:gd name="connsiteX42" fmla="*/ 1642705 w 3440915"/>
              <a:gd name="connsiteY42" fmla="*/ 33067 h 1355851"/>
              <a:gd name="connsiteX43" fmla="*/ 1676572 w 3440915"/>
              <a:gd name="connsiteY43" fmla="*/ 21779 h 1355851"/>
              <a:gd name="connsiteX44" fmla="*/ 2839328 w 3440915"/>
              <a:gd name="connsiteY44" fmla="*/ 21779 h 1355851"/>
              <a:gd name="connsiteX45" fmla="*/ 2952216 w 3440915"/>
              <a:gd name="connsiteY45" fmla="*/ 33067 h 1355851"/>
              <a:gd name="connsiteX46" fmla="*/ 3042528 w 3440915"/>
              <a:gd name="connsiteY46" fmla="*/ 55645 h 1355851"/>
              <a:gd name="connsiteX47" fmla="*/ 3076394 w 3440915"/>
              <a:gd name="connsiteY47" fmla="*/ 66934 h 1355851"/>
              <a:gd name="connsiteX48" fmla="*/ 3177994 w 3440915"/>
              <a:gd name="connsiteY48" fmla="*/ 78223 h 1355851"/>
              <a:gd name="connsiteX49" fmla="*/ 3245728 w 3440915"/>
              <a:gd name="connsiteY49" fmla="*/ 100801 h 1355851"/>
              <a:gd name="connsiteX50" fmla="*/ 3302172 w 3440915"/>
              <a:gd name="connsiteY50" fmla="*/ 145956 h 1355851"/>
              <a:gd name="connsiteX51" fmla="*/ 3336039 w 3440915"/>
              <a:gd name="connsiteY51" fmla="*/ 179823 h 1355851"/>
              <a:gd name="connsiteX52" fmla="*/ 3358616 w 3440915"/>
              <a:gd name="connsiteY52" fmla="*/ 213690 h 1355851"/>
              <a:gd name="connsiteX53" fmla="*/ 3392483 w 3440915"/>
              <a:gd name="connsiteY53" fmla="*/ 236267 h 1355851"/>
              <a:gd name="connsiteX54" fmla="*/ 3403772 w 3440915"/>
              <a:gd name="connsiteY54" fmla="*/ 270134 h 1355851"/>
              <a:gd name="connsiteX55" fmla="*/ 3426350 w 3440915"/>
              <a:gd name="connsiteY55" fmla="*/ 304001 h 1355851"/>
              <a:gd name="connsiteX56" fmla="*/ 3392483 w 3440915"/>
              <a:gd name="connsiteY56" fmla="*/ 495912 h 1355851"/>
              <a:gd name="connsiteX57" fmla="*/ 3358616 w 3440915"/>
              <a:gd name="connsiteY57" fmla="*/ 507201 h 1355851"/>
              <a:gd name="connsiteX58" fmla="*/ 3268305 w 3440915"/>
              <a:gd name="connsiteY58" fmla="*/ 586223 h 1355851"/>
              <a:gd name="connsiteX59" fmla="*/ 3200572 w 3440915"/>
              <a:gd name="connsiteY59" fmla="*/ 608801 h 1355851"/>
              <a:gd name="connsiteX60" fmla="*/ 3166705 w 3440915"/>
              <a:gd name="connsiteY60" fmla="*/ 642667 h 1355851"/>
              <a:gd name="connsiteX61" fmla="*/ 3065820 w 3440915"/>
              <a:gd name="connsiteY61" fmla="*/ 439479 h 1355851"/>
              <a:gd name="connsiteX62" fmla="*/ 3133569 w 3440915"/>
              <a:gd name="connsiteY62" fmla="*/ 371744 h 1355851"/>
              <a:gd name="connsiteX63" fmla="*/ 3098972 w 3440915"/>
              <a:gd name="connsiteY63" fmla="*/ 281423 h 1355851"/>
              <a:gd name="connsiteX64" fmla="*/ 3065105 w 3440915"/>
              <a:gd name="connsiteY64" fmla="*/ 258845 h 1355851"/>
              <a:gd name="connsiteX65" fmla="*/ 3042528 w 3440915"/>
              <a:gd name="connsiteY65" fmla="*/ 224979 h 1355851"/>
              <a:gd name="connsiteX66" fmla="*/ 2974794 w 3440915"/>
              <a:gd name="connsiteY66" fmla="*/ 202401 h 1355851"/>
              <a:gd name="connsiteX67" fmla="*/ 2940928 w 3440915"/>
              <a:gd name="connsiteY67" fmla="*/ 191112 h 1355851"/>
              <a:gd name="connsiteX68" fmla="*/ 2861905 w 3440915"/>
              <a:gd name="connsiteY68" fmla="*/ 168534 h 1355851"/>
              <a:gd name="connsiteX0" fmla="*/ 2207150 w 3440915"/>
              <a:gd name="connsiteY0" fmla="*/ 236267 h 1355851"/>
              <a:gd name="connsiteX1" fmla="*/ 1496268 w 3440915"/>
              <a:gd name="connsiteY1" fmla="*/ 270134 h 1355851"/>
              <a:gd name="connsiteX2" fmla="*/ 1021816 w 3440915"/>
              <a:gd name="connsiteY2" fmla="*/ 435564 h 1355851"/>
              <a:gd name="connsiteX3" fmla="*/ 841194 w 3440915"/>
              <a:gd name="connsiteY3" fmla="*/ 492008 h 1355851"/>
              <a:gd name="connsiteX4" fmla="*/ 773461 w 3440915"/>
              <a:gd name="connsiteY4" fmla="*/ 514586 h 1355851"/>
              <a:gd name="connsiteX5" fmla="*/ 536394 w 3440915"/>
              <a:gd name="connsiteY5" fmla="*/ 650053 h 1355851"/>
              <a:gd name="connsiteX6" fmla="*/ 419594 w 3440915"/>
              <a:gd name="connsiteY6" fmla="*/ 766845 h 1355851"/>
              <a:gd name="connsiteX7" fmla="*/ 186439 w 3440915"/>
              <a:gd name="connsiteY7" fmla="*/ 1003912 h 1355851"/>
              <a:gd name="connsiteX8" fmla="*/ 152572 w 3440915"/>
              <a:gd name="connsiteY8" fmla="*/ 1105512 h 1355851"/>
              <a:gd name="connsiteX9" fmla="*/ 141316 w 3440915"/>
              <a:gd name="connsiteY9" fmla="*/ 1139409 h 1355851"/>
              <a:gd name="connsiteX10" fmla="*/ 125988 w 3440915"/>
              <a:gd name="connsiteY10" fmla="*/ 1150092 h 1355851"/>
              <a:gd name="connsiteX11" fmla="*/ 73550 w 3440915"/>
              <a:gd name="connsiteY11" fmla="*/ 1331290 h 1355851"/>
              <a:gd name="connsiteX12" fmla="*/ 62276 w 3440915"/>
              <a:gd name="connsiteY12" fmla="*/ 1297457 h 1355851"/>
              <a:gd name="connsiteX13" fmla="*/ 50972 w 3440915"/>
              <a:gd name="connsiteY13" fmla="*/ 1263556 h 1355851"/>
              <a:gd name="connsiteX14" fmla="*/ 28394 w 3440915"/>
              <a:gd name="connsiteY14" fmla="*/ 1229690 h 1355851"/>
              <a:gd name="connsiteX15" fmla="*/ 17105 w 3440915"/>
              <a:gd name="connsiteY15" fmla="*/ 1195823 h 1355851"/>
              <a:gd name="connsiteX16" fmla="*/ 17105 w 3440915"/>
              <a:gd name="connsiteY16" fmla="*/ 992623 h 1355851"/>
              <a:gd name="connsiteX17" fmla="*/ 28394 w 3440915"/>
              <a:gd name="connsiteY17" fmla="*/ 958756 h 1355851"/>
              <a:gd name="connsiteX18" fmla="*/ 73550 w 3440915"/>
              <a:gd name="connsiteY18" fmla="*/ 891023 h 1355851"/>
              <a:gd name="connsiteX19" fmla="*/ 107416 w 3440915"/>
              <a:gd name="connsiteY19" fmla="*/ 868445 h 1355851"/>
              <a:gd name="connsiteX20" fmla="*/ 152572 w 3440915"/>
              <a:gd name="connsiteY20" fmla="*/ 812001 h 1355851"/>
              <a:gd name="connsiteX21" fmla="*/ 231594 w 3440915"/>
              <a:gd name="connsiteY21" fmla="*/ 721690 h 1355851"/>
              <a:gd name="connsiteX22" fmla="*/ 333194 w 3440915"/>
              <a:gd name="connsiteY22" fmla="*/ 608801 h 1355851"/>
              <a:gd name="connsiteX23" fmla="*/ 367061 w 3440915"/>
              <a:gd name="connsiteY23" fmla="*/ 586223 h 1355851"/>
              <a:gd name="connsiteX24" fmla="*/ 423505 w 3440915"/>
              <a:gd name="connsiteY24" fmla="*/ 518490 h 1355851"/>
              <a:gd name="connsiteX25" fmla="*/ 457372 w 3440915"/>
              <a:gd name="connsiteY25" fmla="*/ 495912 h 1355851"/>
              <a:gd name="connsiteX26" fmla="*/ 491239 w 3440915"/>
              <a:gd name="connsiteY26" fmla="*/ 462045 h 1355851"/>
              <a:gd name="connsiteX27" fmla="*/ 558972 w 3440915"/>
              <a:gd name="connsiteY27" fmla="*/ 428179 h 1355851"/>
              <a:gd name="connsiteX28" fmla="*/ 581550 w 3440915"/>
              <a:gd name="connsiteY28" fmla="*/ 394312 h 1355851"/>
              <a:gd name="connsiteX29" fmla="*/ 649283 w 3440915"/>
              <a:gd name="connsiteY29" fmla="*/ 360445 h 1355851"/>
              <a:gd name="connsiteX30" fmla="*/ 717016 w 3440915"/>
              <a:gd name="connsiteY30" fmla="*/ 315290 h 1355851"/>
              <a:gd name="connsiteX31" fmla="*/ 784750 w 3440915"/>
              <a:gd name="connsiteY31" fmla="*/ 270134 h 1355851"/>
              <a:gd name="connsiteX32" fmla="*/ 863772 w 3440915"/>
              <a:gd name="connsiteY32" fmla="*/ 236267 h 1355851"/>
              <a:gd name="connsiteX33" fmla="*/ 942794 w 3440915"/>
              <a:gd name="connsiteY33" fmla="*/ 213690 h 1355851"/>
              <a:gd name="connsiteX34" fmla="*/ 1021816 w 3440915"/>
              <a:gd name="connsiteY34" fmla="*/ 168534 h 1355851"/>
              <a:gd name="connsiteX35" fmla="*/ 1078261 w 3440915"/>
              <a:gd name="connsiteY35" fmla="*/ 157245 h 1355851"/>
              <a:gd name="connsiteX36" fmla="*/ 1168572 w 3440915"/>
              <a:gd name="connsiteY36" fmla="*/ 134667 h 1355851"/>
              <a:gd name="connsiteX37" fmla="*/ 1213728 w 3440915"/>
              <a:gd name="connsiteY37" fmla="*/ 123379 h 1355851"/>
              <a:gd name="connsiteX38" fmla="*/ 1315328 w 3440915"/>
              <a:gd name="connsiteY38" fmla="*/ 89512 h 1355851"/>
              <a:gd name="connsiteX39" fmla="*/ 1349194 w 3440915"/>
              <a:gd name="connsiteY39" fmla="*/ 78223 h 1355851"/>
              <a:gd name="connsiteX40" fmla="*/ 1416928 w 3440915"/>
              <a:gd name="connsiteY40" fmla="*/ 66934 h 1355851"/>
              <a:gd name="connsiteX41" fmla="*/ 1450794 w 3440915"/>
              <a:gd name="connsiteY41" fmla="*/ 55645 h 1355851"/>
              <a:gd name="connsiteX42" fmla="*/ 1642705 w 3440915"/>
              <a:gd name="connsiteY42" fmla="*/ 33067 h 1355851"/>
              <a:gd name="connsiteX43" fmla="*/ 1676572 w 3440915"/>
              <a:gd name="connsiteY43" fmla="*/ 21779 h 1355851"/>
              <a:gd name="connsiteX44" fmla="*/ 2839328 w 3440915"/>
              <a:gd name="connsiteY44" fmla="*/ 21779 h 1355851"/>
              <a:gd name="connsiteX45" fmla="*/ 2952216 w 3440915"/>
              <a:gd name="connsiteY45" fmla="*/ 33067 h 1355851"/>
              <a:gd name="connsiteX46" fmla="*/ 3042528 w 3440915"/>
              <a:gd name="connsiteY46" fmla="*/ 55645 h 1355851"/>
              <a:gd name="connsiteX47" fmla="*/ 3076394 w 3440915"/>
              <a:gd name="connsiteY47" fmla="*/ 66934 h 1355851"/>
              <a:gd name="connsiteX48" fmla="*/ 3177994 w 3440915"/>
              <a:gd name="connsiteY48" fmla="*/ 78223 h 1355851"/>
              <a:gd name="connsiteX49" fmla="*/ 3245728 w 3440915"/>
              <a:gd name="connsiteY49" fmla="*/ 100801 h 1355851"/>
              <a:gd name="connsiteX50" fmla="*/ 3302172 w 3440915"/>
              <a:gd name="connsiteY50" fmla="*/ 145956 h 1355851"/>
              <a:gd name="connsiteX51" fmla="*/ 3336039 w 3440915"/>
              <a:gd name="connsiteY51" fmla="*/ 179823 h 1355851"/>
              <a:gd name="connsiteX52" fmla="*/ 3358616 w 3440915"/>
              <a:gd name="connsiteY52" fmla="*/ 213690 h 1355851"/>
              <a:gd name="connsiteX53" fmla="*/ 3392483 w 3440915"/>
              <a:gd name="connsiteY53" fmla="*/ 236267 h 1355851"/>
              <a:gd name="connsiteX54" fmla="*/ 3403772 w 3440915"/>
              <a:gd name="connsiteY54" fmla="*/ 270134 h 1355851"/>
              <a:gd name="connsiteX55" fmla="*/ 3426350 w 3440915"/>
              <a:gd name="connsiteY55" fmla="*/ 304001 h 1355851"/>
              <a:gd name="connsiteX56" fmla="*/ 3392483 w 3440915"/>
              <a:gd name="connsiteY56" fmla="*/ 495912 h 1355851"/>
              <a:gd name="connsiteX57" fmla="*/ 3358616 w 3440915"/>
              <a:gd name="connsiteY57" fmla="*/ 507201 h 1355851"/>
              <a:gd name="connsiteX58" fmla="*/ 3268305 w 3440915"/>
              <a:gd name="connsiteY58" fmla="*/ 586223 h 1355851"/>
              <a:gd name="connsiteX59" fmla="*/ 3200572 w 3440915"/>
              <a:gd name="connsiteY59" fmla="*/ 608801 h 1355851"/>
              <a:gd name="connsiteX60" fmla="*/ 3166705 w 3440915"/>
              <a:gd name="connsiteY60" fmla="*/ 642667 h 1355851"/>
              <a:gd name="connsiteX61" fmla="*/ 3065820 w 3440915"/>
              <a:gd name="connsiteY61" fmla="*/ 439479 h 1355851"/>
              <a:gd name="connsiteX62" fmla="*/ 3133569 w 3440915"/>
              <a:gd name="connsiteY62" fmla="*/ 371744 h 1355851"/>
              <a:gd name="connsiteX63" fmla="*/ 3098972 w 3440915"/>
              <a:gd name="connsiteY63" fmla="*/ 281423 h 1355851"/>
              <a:gd name="connsiteX64" fmla="*/ 3065105 w 3440915"/>
              <a:gd name="connsiteY64" fmla="*/ 258845 h 1355851"/>
              <a:gd name="connsiteX65" fmla="*/ 3042528 w 3440915"/>
              <a:gd name="connsiteY65" fmla="*/ 224979 h 1355851"/>
              <a:gd name="connsiteX66" fmla="*/ 2974794 w 3440915"/>
              <a:gd name="connsiteY66" fmla="*/ 202401 h 1355851"/>
              <a:gd name="connsiteX67" fmla="*/ 2940928 w 3440915"/>
              <a:gd name="connsiteY67" fmla="*/ 191112 h 1355851"/>
              <a:gd name="connsiteX68" fmla="*/ 2861905 w 3440915"/>
              <a:gd name="connsiteY68" fmla="*/ 168534 h 1355851"/>
              <a:gd name="connsiteX0" fmla="*/ 2207150 w 3440915"/>
              <a:gd name="connsiteY0" fmla="*/ 236267 h 1355851"/>
              <a:gd name="connsiteX1" fmla="*/ 1496268 w 3440915"/>
              <a:gd name="connsiteY1" fmla="*/ 270134 h 1355851"/>
              <a:gd name="connsiteX2" fmla="*/ 1021816 w 3440915"/>
              <a:gd name="connsiteY2" fmla="*/ 435564 h 1355851"/>
              <a:gd name="connsiteX3" fmla="*/ 841194 w 3440915"/>
              <a:gd name="connsiteY3" fmla="*/ 492008 h 1355851"/>
              <a:gd name="connsiteX4" fmla="*/ 773461 w 3440915"/>
              <a:gd name="connsiteY4" fmla="*/ 514586 h 1355851"/>
              <a:gd name="connsiteX5" fmla="*/ 536394 w 3440915"/>
              <a:gd name="connsiteY5" fmla="*/ 650053 h 1355851"/>
              <a:gd name="connsiteX6" fmla="*/ 419594 w 3440915"/>
              <a:gd name="connsiteY6" fmla="*/ 766845 h 1355851"/>
              <a:gd name="connsiteX7" fmla="*/ 186439 w 3440915"/>
              <a:gd name="connsiteY7" fmla="*/ 1003912 h 1355851"/>
              <a:gd name="connsiteX8" fmla="*/ 152572 w 3440915"/>
              <a:gd name="connsiteY8" fmla="*/ 1105512 h 1355851"/>
              <a:gd name="connsiteX9" fmla="*/ 141316 w 3440915"/>
              <a:gd name="connsiteY9" fmla="*/ 1139409 h 1355851"/>
              <a:gd name="connsiteX10" fmla="*/ 125988 w 3440915"/>
              <a:gd name="connsiteY10" fmla="*/ 1150092 h 1355851"/>
              <a:gd name="connsiteX11" fmla="*/ 73550 w 3440915"/>
              <a:gd name="connsiteY11" fmla="*/ 1331290 h 1355851"/>
              <a:gd name="connsiteX12" fmla="*/ 62276 w 3440915"/>
              <a:gd name="connsiteY12" fmla="*/ 1297457 h 1355851"/>
              <a:gd name="connsiteX13" fmla="*/ 50972 w 3440915"/>
              <a:gd name="connsiteY13" fmla="*/ 1263556 h 1355851"/>
              <a:gd name="connsiteX14" fmla="*/ 28394 w 3440915"/>
              <a:gd name="connsiteY14" fmla="*/ 1229690 h 1355851"/>
              <a:gd name="connsiteX15" fmla="*/ 17105 w 3440915"/>
              <a:gd name="connsiteY15" fmla="*/ 1195823 h 1355851"/>
              <a:gd name="connsiteX16" fmla="*/ 17105 w 3440915"/>
              <a:gd name="connsiteY16" fmla="*/ 992623 h 1355851"/>
              <a:gd name="connsiteX17" fmla="*/ 28394 w 3440915"/>
              <a:gd name="connsiteY17" fmla="*/ 958756 h 1355851"/>
              <a:gd name="connsiteX18" fmla="*/ 73550 w 3440915"/>
              <a:gd name="connsiteY18" fmla="*/ 891023 h 1355851"/>
              <a:gd name="connsiteX19" fmla="*/ 107416 w 3440915"/>
              <a:gd name="connsiteY19" fmla="*/ 868445 h 1355851"/>
              <a:gd name="connsiteX20" fmla="*/ 152572 w 3440915"/>
              <a:gd name="connsiteY20" fmla="*/ 812001 h 1355851"/>
              <a:gd name="connsiteX21" fmla="*/ 231594 w 3440915"/>
              <a:gd name="connsiteY21" fmla="*/ 721690 h 1355851"/>
              <a:gd name="connsiteX22" fmla="*/ 333194 w 3440915"/>
              <a:gd name="connsiteY22" fmla="*/ 608801 h 1355851"/>
              <a:gd name="connsiteX23" fmla="*/ 367061 w 3440915"/>
              <a:gd name="connsiteY23" fmla="*/ 586223 h 1355851"/>
              <a:gd name="connsiteX24" fmla="*/ 423505 w 3440915"/>
              <a:gd name="connsiteY24" fmla="*/ 518490 h 1355851"/>
              <a:gd name="connsiteX25" fmla="*/ 457372 w 3440915"/>
              <a:gd name="connsiteY25" fmla="*/ 495912 h 1355851"/>
              <a:gd name="connsiteX26" fmla="*/ 491239 w 3440915"/>
              <a:gd name="connsiteY26" fmla="*/ 462045 h 1355851"/>
              <a:gd name="connsiteX27" fmla="*/ 558972 w 3440915"/>
              <a:gd name="connsiteY27" fmla="*/ 428179 h 1355851"/>
              <a:gd name="connsiteX28" fmla="*/ 581550 w 3440915"/>
              <a:gd name="connsiteY28" fmla="*/ 394312 h 1355851"/>
              <a:gd name="connsiteX29" fmla="*/ 649283 w 3440915"/>
              <a:gd name="connsiteY29" fmla="*/ 360445 h 1355851"/>
              <a:gd name="connsiteX30" fmla="*/ 717016 w 3440915"/>
              <a:gd name="connsiteY30" fmla="*/ 315290 h 1355851"/>
              <a:gd name="connsiteX31" fmla="*/ 784750 w 3440915"/>
              <a:gd name="connsiteY31" fmla="*/ 270134 h 1355851"/>
              <a:gd name="connsiteX32" fmla="*/ 863772 w 3440915"/>
              <a:gd name="connsiteY32" fmla="*/ 236267 h 1355851"/>
              <a:gd name="connsiteX33" fmla="*/ 942794 w 3440915"/>
              <a:gd name="connsiteY33" fmla="*/ 213690 h 1355851"/>
              <a:gd name="connsiteX34" fmla="*/ 1021816 w 3440915"/>
              <a:gd name="connsiteY34" fmla="*/ 168534 h 1355851"/>
              <a:gd name="connsiteX35" fmla="*/ 1078261 w 3440915"/>
              <a:gd name="connsiteY35" fmla="*/ 157245 h 1355851"/>
              <a:gd name="connsiteX36" fmla="*/ 1168572 w 3440915"/>
              <a:gd name="connsiteY36" fmla="*/ 134667 h 1355851"/>
              <a:gd name="connsiteX37" fmla="*/ 1213728 w 3440915"/>
              <a:gd name="connsiteY37" fmla="*/ 123379 h 1355851"/>
              <a:gd name="connsiteX38" fmla="*/ 1315328 w 3440915"/>
              <a:gd name="connsiteY38" fmla="*/ 89512 h 1355851"/>
              <a:gd name="connsiteX39" fmla="*/ 1349194 w 3440915"/>
              <a:gd name="connsiteY39" fmla="*/ 78223 h 1355851"/>
              <a:gd name="connsiteX40" fmla="*/ 1416928 w 3440915"/>
              <a:gd name="connsiteY40" fmla="*/ 66934 h 1355851"/>
              <a:gd name="connsiteX41" fmla="*/ 1450794 w 3440915"/>
              <a:gd name="connsiteY41" fmla="*/ 55645 h 1355851"/>
              <a:gd name="connsiteX42" fmla="*/ 1642705 w 3440915"/>
              <a:gd name="connsiteY42" fmla="*/ 33067 h 1355851"/>
              <a:gd name="connsiteX43" fmla="*/ 1676572 w 3440915"/>
              <a:gd name="connsiteY43" fmla="*/ 21779 h 1355851"/>
              <a:gd name="connsiteX44" fmla="*/ 2839328 w 3440915"/>
              <a:gd name="connsiteY44" fmla="*/ 21779 h 1355851"/>
              <a:gd name="connsiteX45" fmla="*/ 2952216 w 3440915"/>
              <a:gd name="connsiteY45" fmla="*/ 33067 h 1355851"/>
              <a:gd name="connsiteX46" fmla="*/ 3042528 w 3440915"/>
              <a:gd name="connsiteY46" fmla="*/ 55645 h 1355851"/>
              <a:gd name="connsiteX47" fmla="*/ 3076394 w 3440915"/>
              <a:gd name="connsiteY47" fmla="*/ 66934 h 1355851"/>
              <a:gd name="connsiteX48" fmla="*/ 3177994 w 3440915"/>
              <a:gd name="connsiteY48" fmla="*/ 78223 h 1355851"/>
              <a:gd name="connsiteX49" fmla="*/ 3245728 w 3440915"/>
              <a:gd name="connsiteY49" fmla="*/ 100801 h 1355851"/>
              <a:gd name="connsiteX50" fmla="*/ 3302172 w 3440915"/>
              <a:gd name="connsiteY50" fmla="*/ 145956 h 1355851"/>
              <a:gd name="connsiteX51" fmla="*/ 3336039 w 3440915"/>
              <a:gd name="connsiteY51" fmla="*/ 179823 h 1355851"/>
              <a:gd name="connsiteX52" fmla="*/ 3358616 w 3440915"/>
              <a:gd name="connsiteY52" fmla="*/ 213690 h 1355851"/>
              <a:gd name="connsiteX53" fmla="*/ 3392483 w 3440915"/>
              <a:gd name="connsiteY53" fmla="*/ 236267 h 1355851"/>
              <a:gd name="connsiteX54" fmla="*/ 3403772 w 3440915"/>
              <a:gd name="connsiteY54" fmla="*/ 270134 h 1355851"/>
              <a:gd name="connsiteX55" fmla="*/ 3426350 w 3440915"/>
              <a:gd name="connsiteY55" fmla="*/ 304001 h 1355851"/>
              <a:gd name="connsiteX56" fmla="*/ 3392483 w 3440915"/>
              <a:gd name="connsiteY56" fmla="*/ 495912 h 1355851"/>
              <a:gd name="connsiteX57" fmla="*/ 3358616 w 3440915"/>
              <a:gd name="connsiteY57" fmla="*/ 507201 h 1355851"/>
              <a:gd name="connsiteX58" fmla="*/ 3268305 w 3440915"/>
              <a:gd name="connsiteY58" fmla="*/ 586223 h 1355851"/>
              <a:gd name="connsiteX59" fmla="*/ 3200572 w 3440915"/>
              <a:gd name="connsiteY59" fmla="*/ 608801 h 1355851"/>
              <a:gd name="connsiteX60" fmla="*/ 3166705 w 3440915"/>
              <a:gd name="connsiteY60" fmla="*/ 642667 h 1355851"/>
              <a:gd name="connsiteX61" fmla="*/ 3065820 w 3440915"/>
              <a:gd name="connsiteY61" fmla="*/ 439479 h 1355851"/>
              <a:gd name="connsiteX62" fmla="*/ 3133569 w 3440915"/>
              <a:gd name="connsiteY62" fmla="*/ 371744 h 1355851"/>
              <a:gd name="connsiteX63" fmla="*/ 3098972 w 3440915"/>
              <a:gd name="connsiteY63" fmla="*/ 281423 h 1355851"/>
              <a:gd name="connsiteX64" fmla="*/ 3065105 w 3440915"/>
              <a:gd name="connsiteY64" fmla="*/ 258845 h 1355851"/>
              <a:gd name="connsiteX65" fmla="*/ 3042528 w 3440915"/>
              <a:gd name="connsiteY65" fmla="*/ 224979 h 1355851"/>
              <a:gd name="connsiteX66" fmla="*/ 2974794 w 3440915"/>
              <a:gd name="connsiteY66" fmla="*/ 202401 h 1355851"/>
              <a:gd name="connsiteX67" fmla="*/ 2940928 w 3440915"/>
              <a:gd name="connsiteY67" fmla="*/ 191112 h 1355851"/>
              <a:gd name="connsiteX68" fmla="*/ 2861905 w 3440915"/>
              <a:gd name="connsiteY68" fmla="*/ 168534 h 1355851"/>
              <a:gd name="connsiteX0" fmla="*/ 2207150 w 3440915"/>
              <a:gd name="connsiteY0" fmla="*/ 236267 h 1355846"/>
              <a:gd name="connsiteX1" fmla="*/ 1496268 w 3440915"/>
              <a:gd name="connsiteY1" fmla="*/ 270134 h 1355846"/>
              <a:gd name="connsiteX2" fmla="*/ 1021816 w 3440915"/>
              <a:gd name="connsiteY2" fmla="*/ 435564 h 1355846"/>
              <a:gd name="connsiteX3" fmla="*/ 841194 w 3440915"/>
              <a:gd name="connsiteY3" fmla="*/ 492008 h 1355846"/>
              <a:gd name="connsiteX4" fmla="*/ 773461 w 3440915"/>
              <a:gd name="connsiteY4" fmla="*/ 514586 h 1355846"/>
              <a:gd name="connsiteX5" fmla="*/ 536394 w 3440915"/>
              <a:gd name="connsiteY5" fmla="*/ 650053 h 1355846"/>
              <a:gd name="connsiteX6" fmla="*/ 419594 w 3440915"/>
              <a:gd name="connsiteY6" fmla="*/ 766845 h 1355846"/>
              <a:gd name="connsiteX7" fmla="*/ 186439 w 3440915"/>
              <a:gd name="connsiteY7" fmla="*/ 1003912 h 1355846"/>
              <a:gd name="connsiteX8" fmla="*/ 152572 w 3440915"/>
              <a:gd name="connsiteY8" fmla="*/ 1105512 h 1355846"/>
              <a:gd name="connsiteX9" fmla="*/ 141316 w 3440915"/>
              <a:gd name="connsiteY9" fmla="*/ 1139409 h 1355846"/>
              <a:gd name="connsiteX10" fmla="*/ 126017 w 3440915"/>
              <a:gd name="connsiteY10" fmla="*/ 1150123 h 1355846"/>
              <a:gd name="connsiteX11" fmla="*/ 73550 w 3440915"/>
              <a:gd name="connsiteY11" fmla="*/ 1331290 h 1355846"/>
              <a:gd name="connsiteX12" fmla="*/ 62276 w 3440915"/>
              <a:gd name="connsiteY12" fmla="*/ 1297457 h 1355846"/>
              <a:gd name="connsiteX13" fmla="*/ 50972 w 3440915"/>
              <a:gd name="connsiteY13" fmla="*/ 1263556 h 1355846"/>
              <a:gd name="connsiteX14" fmla="*/ 28394 w 3440915"/>
              <a:gd name="connsiteY14" fmla="*/ 1229690 h 1355846"/>
              <a:gd name="connsiteX15" fmla="*/ 17105 w 3440915"/>
              <a:gd name="connsiteY15" fmla="*/ 1195823 h 1355846"/>
              <a:gd name="connsiteX16" fmla="*/ 17105 w 3440915"/>
              <a:gd name="connsiteY16" fmla="*/ 992623 h 1355846"/>
              <a:gd name="connsiteX17" fmla="*/ 28394 w 3440915"/>
              <a:gd name="connsiteY17" fmla="*/ 958756 h 1355846"/>
              <a:gd name="connsiteX18" fmla="*/ 73550 w 3440915"/>
              <a:gd name="connsiteY18" fmla="*/ 891023 h 1355846"/>
              <a:gd name="connsiteX19" fmla="*/ 107416 w 3440915"/>
              <a:gd name="connsiteY19" fmla="*/ 868445 h 1355846"/>
              <a:gd name="connsiteX20" fmla="*/ 152572 w 3440915"/>
              <a:gd name="connsiteY20" fmla="*/ 812001 h 1355846"/>
              <a:gd name="connsiteX21" fmla="*/ 231594 w 3440915"/>
              <a:gd name="connsiteY21" fmla="*/ 721690 h 1355846"/>
              <a:gd name="connsiteX22" fmla="*/ 333194 w 3440915"/>
              <a:gd name="connsiteY22" fmla="*/ 608801 h 1355846"/>
              <a:gd name="connsiteX23" fmla="*/ 367061 w 3440915"/>
              <a:gd name="connsiteY23" fmla="*/ 586223 h 1355846"/>
              <a:gd name="connsiteX24" fmla="*/ 423505 w 3440915"/>
              <a:gd name="connsiteY24" fmla="*/ 518490 h 1355846"/>
              <a:gd name="connsiteX25" fmla="*/ 457372 w 3440915"/>
              <a:gd name="connsiteY25" fmla="*/ 495912 h 1355846"/>
              <a:gd name="connsiteX26" fmla="*/ 491239 w 3440915"/>
              <a:gd name="connsiteY26" fmla="*/ 462045 h 1355846"/>
              <a:gd name="connsiteX27" fmla="*/ 558972 w 3440915"/>
              <a:gd name="connsiteY27" fmla="*/ 428179 h 1355846"/>
              <a:gd name="connsiteX28" fmla="*/ 581550 w 3440915"/>
              <a:gd name="connsiteY28" fmla="*/ 394312 h 1355846"/>
              <a:gd name="connsiteX29" fmla="*/ 649283 w 3440915"/>
              <a:gd name="connsiteY29" fmla="*/ 360445 h 1355846"/>
              <a:gd name="connsiteX30" fmla="*/ 717016 w 3440915"/>
              <a:gd name="connsiteY30" fmla="*/ 315290 h 1355846"/>
              <a:gd name="connsiteX31" fmla="*/ 784750 w 3440915"/>
              <a:gd name="connsiteY31" fmla="*/ 270134 h 1355846"/>
              <a:gd name="connsiteX32" fmla="*/ 863772 w 3440915"/>
              <a:gd name="connsiteY32" fmla="*/ 236267 h 1355846"/>
              <a:gd name="connsiteX33" fmla="*/ 942794 w 3440915"/>
              <a:gd name="connsiteY33" fmla="*/ 213690 h 1355846"/>
              <a:gd name="connsiteX34" fmla="*/ 1021816 w 3440915"/>
              <a:gd name="connsiteY34" fmla="*/ 168534 h 1355846"/>
              <a:gd name="connsiteX35" fmla="*/ 1078261 w 3440915"/>
              <a:gd name="connsiteY35" fmla="*/ 157245 h 1355846"/>
              <a:gd name="connsiteX36" fmla="*/ 1168572 w 3440915"/>
              <a:gd name="connsiteY36" fmla="*/ 134667 h 1355846"/>
              <a:gd name="connsiteX37" fmla="*/ 1213728 w 3440915"/>
              <a:gd name="connsiteY37" fmla="*/ 123379 h 1355846"/>
              <a:gd name="connsiteX38" fmla="*/ 1315328 w 3440915"/>
              <a:gd name="connsiteY38" fmla="*/ 89512 h 1355846"/>
              <a:gd name="connsiteX39" fmla="*/ 1349194 w 3440915"/>
              <a:gd name="connsiteY39" fmla="*/ 78223 h 1355846"/>
              <a:gd name="connsiteX40" fmla="*/ 1416928 w 3440915"/>
              <a:gd name="connsiteY40" fmla="*/ 66934 h 1355846"/>
              <a:gd name="connsiteX41" fmla="*/ 1450794 w 3440915"/>
              <a:gd name="connsiteY41" fmla="*/ 55645 h 1355846"/>
              <a:gd name="connsiteX42" fmla="*/ 1642705 w 3440915"/>
              <a:gd name="connsiteY42" fmla="*/ 33067 h 1355846"/>
              <a:gd name="connsiteX43" fmla="*/ 1676572 w 3440915"/>
              <a:gd name="connsiteY43" fmla="*/ 21779 h 1355846"/>
              <a:gd name="connsiteX44" fmla="*/ 2839328 w 3440915"/>
              <a:gd name="connsiteY44" fmla="*/ 21779 h 1355846"/>
              <a:gd name="connsiteX45" fmla="*/ 2952216 w 3440915"/>
              <a:gd name="connsiteY45" fmla="*/ 33067 h 1355846"/>
              <a:gd name="connsiteX46" fmla="*/ 3042528 w 3440915"/>
              <a:gd name="connsiteY46" fmla="*/ 55645 h 1355846"/>
              <a:gd name="connsiteX47" fmla="*/ 3076394 w 3440915"/>
              <a:gd name="connsiteY47" fmla="*/ 66934 h 1355846"/>
              <a:gd name="connsiteX48" fmla="*/ 3177994 w 3440915"/>
              <a:gd name="connsiteY48" fmla="*/ 78223 h 1355846"/>
              <a:gd name="connsiteX49" fmla="*/ 3245728 w 3440915"/>
              <a:gd name="connsiteY49" fmla="*/ 100801 h 1355846"/>
              <a:gd name="connsiteX50" fmla="*/ 3302172 w 3440915"/>
              <a:gd name="connsiteY50" fmla="*/ 145956 h 1355846"/>
              <a:gd name="connsiteX51" fmla="*/ 3336039 w 3440915"/>
              <a:gd name="connsiteY51" fmla="*/ 179823 h 1355846"/>
              <a:gd name="connsiteX52" fmla="*/ 3358616 w 3440915"/>
              <a:gd name="connsiteY52" fmla="*/ 213690 h 1355846"/>
              <a:gd name="connsiteX53" fmla="*/ 3392483 w 3440915"/>
              <a:gd name="connsiteY53" fmla="*/ 236267 h 1355846"/>
              <a:gd name="connsiteX54" fmla="*/ 3403772 w 3440915"/>
              <a:gd name="connsiteY54" fmla="*/ 270134 h 1355846"/>
              <a:gd name="connsiteX55" fmla="*/ 3426350 w 3440915"/>
              <a:gd name="connsiteY55" fmla="*/ 304001 h 1355846"/>
              <a:gd name="connsiteX56" fmla="*/ 3392483 w 3440915"/>
              <a:gd name="connsiteY56" fmla="*/ 495912 h 1355846"/>
              <a:gd name="connsiteX57" fmla="*/ 3358616 w 3440915"/>
              <a:gd name="connsiteY57" fmla="*/ 507201 h 1355846"/>
              <a:gd name="connsiteX58" fmla="*/ 3268305 w 3440915"/>
              <a:gd name="connsiteY58" fmla="*/ 586223 h 1355846"/>
              <a:gd name="connsiteX59" fmla="*/ 3200572 w 3440915"/>
              <a:gd name="connsiteY59" fmla="*/ 608801 h 1355846"/>
              <a:gd name="connsiteX60" fmla="*/ 3166705 w 3440915"/>
              <a:gd name="connsiteY60" fmla="*/ 642667 h 1355846"/>
              <a:gd name="connsiteX61" fmla="*/ 3065820 w 3440915"/>
              <a:gd name="connsiteY61" fmla="*/ 439479 h 1355846"/>
              <a:gd name="connsiteX62" fmla="*/ 3133569 w 3440915"/>
              <a:gd name="connsiteY62" fmla="*/ 371744 h 1355846"/>
              <a:gd name="connsiteX63" fmla="*/ 3098972 w 3440915"/>
              <a:gd name="connsiteY63" fmla="*/ 281423 h 1355846"/>
              <a:gd name="connsiteX64" fmla="*/ 3065105 w 3440915"/>
              <a:gd name="connsiteY64" fmla="*/ 258845 h 1355846"/>
              <a:gd name="connsiteX65" fmla="*/ 3042528 w 3440915"/>
              <a:gd name="connsiteY65" fmla="*/ 224979 h 1355846"/>
              <a:gd name="connsiteX66" fmla="*/ 2974794 w 3440915"/>
              <a:gd name="connsiteY66" fmla="*/ 202401 h 1355846"/>
              <a:gd name="connsiteX67" fmla="*/ 2940928 w 3440915"/>
              <a:gd name="connsiteY67" fmla="*/ 191112 h 1355846"/>
              <a:gd name="connsiteX68" fmla="*/ 2861905 w 3440915"/>
              <a:gd name="connsiteY68" fmla="*/ 168534 h 1355846"/>
              <a:gd name="connsiteX0" fmla="*/ 2207150 w 3440915"/>
              <a:gd name="connsiteY0" fmla="*/ 236267 h 1355840"/>
              <a:gd name="connsiteX1" fmla="*/ 1496268 w 3440915"/>
              <a:gd name="connsiteY1" fmla="*/ 270134 h 1355840"/>
              <a:gd name="connsiteX2" fmla="*/ 1021816 w 3440915"/>
              <a:gd name="connsiteY2" fmla="*/ 435564 h 1355840"/>
              <a:gd name="connsiteX3" fmla="*/ 841194 w 3440915"/>
              <a:gd name="connsiteY3" fmla="*/ 492008 h 1355840"/>
              <a:gd name="connsiteX4" fmla="*/ 773461 w 3440915"/>
              <a:gd name="connsiteY4" fmla="*/ 514586 h 1355840"/>
              <a:gd name="connsiteX5" fmla="*/ 536394 w 3440915"/>
              <a:gd name="connsiteY5" fmla="*/ 650053 h 1355840"/>
              <a:gd name="connsiteX6" fmla="*/ 419594 w 3440915"/>
              <a:gd name="connsiteY6" fmla="*/ 766845 h 1355840"/>
              <a:gd name="connsiteX7" fmla="*/ 186439 w 3440915"/>
              <a:gd name="connsiteY7" fmla="*/ 1003912 h 1355840"/>
              <a:gd name="connsiteX8" fmla="*/ 152572 w 3440915"/>
              <a:gd name="connsiteY8" fmla="*/ 1105512 h 1355840"/>
              <a:gd name="connsiteX9" fmla="*/ 141316 w 3440915"/>
              <a:gd name="connsiteY9" fmla="*/ 1139409 h 1355840"/>
              <a:gd name="connsiteX10" fmla="*/ 126046 w 3440915"/>
              <a:gd name="connsiteY10" fmla="*/ 1150154 h 1355840"/>
              <a:gd name="connsiteX11" fmla="*/ 73550 w 3440915"/>
              <a:gd name="connsiteY11" fmla="*/ 1331290 h 1355840"/>
              <a:gd name="connsiteX12" fmla="*/ 62276 w 3440915"/>
              <a:gd name="connsiteY12" fmla="*/ 1297457 h 1355840"/>
              <a:gd name="connsiteX13" fmla="*/ 50972 w 3440915"/>
              <a:gd name="connsiteY13" fmla="*/ 1263556 h 1355840"/>
              <a:gd name="connsiteX14" fmla="*/ 28394 w 3440915"/>
              <a:gd name="connsiteY14" fmla="*/ 1229690 h 1355840"/>
              <a:gd name="connsiteX15" fmla="*/ 17105 w 3440915"/>
              <a:gd name="connsiteY15" fmla="*/ 1195823 h 1355840"/>
              <a:gd name="connsiteX16" fmla="*/ 17105 w 3440915"/>
              <a:gd name="connsiteY16" fmla="*/ 992623 h 1355840"/>
              <a:gd name="connsiteX17" fmla="*/ 28394 w 3440915"/>
              <a:gd name="connsiteY17" fmla="*/ 958756 h 1355840"/>
              <a:gd name="connsiteX18" fmla="*/ 73550 w 3440915"/>
              <a:gd name="connsiteY18" fmla="*/ 891023 h 1355840"/>
              <a:gd name="connsiteX19" fmla="*/ 107416 w 3440915"/>
              <a:gd name="connsiteY19" fmla="*/ 868445 h 1355840"/>
              <a:gd name="connsiteX20" fmla="*/ 152572 w 3440915"/>
              <a:gd name="connsiteY20" fmla="*/ 812001 h 1355840"/>
              <a:gd name="connsiteX21" fmla="*/ 231594 w 3440915"/>
              <a:gd name="connsiteY21" fmla="*/ 721690 h 1355840"/>
              <a:gd name="connsiteX22" fmla="*/ 333194 w 3440915"/>
              <a:gd name="connsiteY22" fmla="*/ 608801 h 1355840"/>
              <a:gd name="connsiteX23" fmla="*/ 367061 w 3440915"/>
              <a:gd name="connsiteY23" fmla="*/ 586223 h 1355840"/>
              <a:gd name="connsiteX24" fmla="*/ 423505 w 3440915"/>
              <a:gd name="connsiteY24" fmla="*/ 518490 h 1355840"/>
              <a:gd name="connsiteX25" fmla="*/ 457372 w 3440915"/>
              <a:gd name="connsiteY25" fmla="*/ 495912 h 1355840"/>
              <a:gd name="connsiteX26" fmla="*/ 491239 w 3440915"/>
              <a:gd name="connsiteY26" fmla="*/ 462045 h 1355840"/>
              <a:gd name="connsiteX27" fmla="*/ 558972 w 3440915"/>
              <a:gd name="connsiteY27" fmla="*/ 428179 h 1355840"/>
              <a:gd name="connsiteX28" fmla="*/ 581550 w 3440915"/>
              <a:gd name="connsiteY28" fmla="*/ 394312 h 1355840"/>
              <a:gd name="connsiteX29" fmla="*/ 649283 w 3440915"/>
              <a:gd name="connsiteY29" fmla="*/ 360445 h 1355840"/>
              <a:gd name="connsiteX30" fmla="*/ 717016 w 3440915"/>
              <a:gd name="connsiteY30" fmla="*/ 315290 h 1355840"/>
              <a:gd name="connsiteX31" fmla="*/ 784750 w 3440915"/>
              <a:gd name="connsiteY31" fmla="*/ 270134 h 1355840"/>
              <a:gd name="connsiteX32" fmla="*/ 863772 w 3440915"/>
              <a:gd name="connsiteY32" fmla="*/ 236267 h 1355840"/>
              <a:gd name="connsiteX33" fmla="*/ 942794 w 3440915"/>
              <a:gd name="connsiteY33" fmla="*/ 213690 h 1355840"/>
              <a:gd name="connsiteX34" fmla="*/ 1021816 w 3440915"/>
              <a:gd name="connsiteY34" fmla="*/ 168534 h 1355840"/>
              <a:gd name="connsiteX35" fmla="*/ 1078261 w 3440915"/>
              <a:gd name="connsiteY35" fmla="*/ 157245 h 1355840"/>
              <a:gd name="connsiteX36" fmla="*/ 1168572 w 3440915"/>
              <a:gd name="connsiteY36" fmla="*/ 134667 h 1355840"/>
              <a:gd name="connsiteX37" fmla="*/ 1213728 w 3440915"/>
              <a:gd name="connsiteY37" fmla="*/ 123379 h 1355840"/>
              <a:gd name="connsiteX38" fmla="*/ 1315328 w 3440915"/>
              <a:gd name="connsiteY38" fmla="*/ 89512 h 1355840"/>
              <a:gd name="connsiteX39" fmla="*/ 1349194 w 3440915"/>
              <a:gd name="connsiteY39" fmla="*/ 78223 h 1355840"/>
              <a:gd name="connsiteX40" fmla="*/ 1416928 w 3440915"/>
              <a:gd name="connsiteY40" fmla="*/ 66934 h 1355840"/>
              <a:gd name="connsiteX41" fmla="*/ 1450794 w 3440915"/>
              <a:gd name="connsiteY41" fmla="*/ 55645 h 1355840"/>
              <a:gd name="connsiteX42" fmla="*/ 1642705 w 3440915"/>
              <a:gd name="connsiteY42" fmla="*/ 33067 h 1355840"/>
              <a:gd name="connsiteX43" fmla="*/ 1676572 w 3440915"/>
              <a:gd name="connsiteY43" fmla="*/ 21779 h 1355840"/>
              <a:gd name="connsiteX44" fmla="*/ 2839328 w 3440915"/>
              <a:gd name="connsiteY44" fmla="*/ 21779 h 1355840"/>
              <a:gd name="connsiteX45" fmla="*/ 2952216 w 3440915"/>
              <a:gd name="connsiteY45" fmla="*/ 33067 h 1355840"/>
              <a:gd name="connsiteX46" fmla="*/ 3042528 w 3440915"/>
              <a:gd name="connsiteY46" fmla="*/ 55645 h 1355840"/>
              <a:gd name="connsiteX47" fmla="*/ 3076394 w 3440915"/>
              <a:gd name="connsiteY47" fmla="*/ 66934 h 1355840"/>
              <a:gd name="connsiteX48" fmla="*/ 3177994 w 3440915"/>
              <a:gd name="connsiteY48" fmla="*/ 78223 h 1355840"/>
              <a:gd name="connsiteX49" fmla="*/ 3245728 w 3440915"/>
              <a:gd name="connsiteY49" fmla="*/ 100801 h 1355840"/>
              <a:gd name="connsiteX50" fmla="*/ 3302172 w 3440915"/>
              <a:gd name="connsiteY50" fmla="*/ 145956 h 1355840"/>
              <a:gd name="connsiteX51" fmla="*/ 3336039 w 3440915"/>
              <a:gd name="connsiteY51" fmla="*/ 179823 h 1355840"/>
              <a:gd name="connsiteX52" fmla="*/ 3358616 w 3440915"/>
              <a:gd name="connsiteY52" fmla="*/ 213690 h 1355840"/>
              <a:gd name="connsiteX53" fmla="*/ 3392483 w 3440915"/>
              <a:gd name="connsiteY53" fmla="*/ 236267 h 1355840"/>
              <a:gd name="connsiteX54" fmla="*/ 3403772 w 3440915"/>
              <a:gd name="connsiteY54" fmla="*/ 270134 h 1355840"/>
              <a:gd name="connsiteX55" fmla="*/ 3426350 w 3440915"/>
              <a:gd name="connsiteY55" fmla="*/ 304001 h 1355840"/>
              <a:gd name="connsiteX56" fmla="*/ 3392483 w 3440915"/>
              <a:gd name="connsiteY56" fmla="*/ 495912 h 1355840"/>
              <a:gd name="connsiteX57" fmla="*/ 3358616 w 3440915"/>
              <a:gd name="connsiteY57" fmla="*/ 507201 h 1355840"/>
              <a:gd name="connsiteX58" fmla="*/ 3268305 w 3440915"/>
              <a:gd name="connsiteY58" fmla="*/ 586223 h 1355840"/>
              <a:gd name="connsiteX59" fmla="*/ 3200572 w 3440915"/>
              <a:gd name="connsiteY59" fmla="*/ 608801 h 1355840"/>
              <a:gd name="connsiteX60" fmla="*/ 3166705 w 3440915"/>
              <a:gd name="connsiteY60" fmla="*/ 642667 h 1355840"/>
              <a:gd name="connsiteX61" fmla="*/ 3065820 w 3440915"/>
              <a:gd name="connsiteY61" fmla="*/ 439479 h 1355840"/>
              <a:gd name="connsiteX62" fmla="*/ 3133569 w 3440915"/>
              <a:gd name="connsiteY62" fmla="*/ 371744 h 1355840"/>
              <a:gd name="connsiteX63" fmla="*/ 3098972 w 3440915"/>
              <a:gd name="connsiteY63" fmla="*/ 281423 h 1355840"/>
              <a:gd name="connsiteX64" fmla="*/ 3065105 w 3440915"/>
              <a:gd name="connsiteY64" fmla="*/ 258845 h 1355840"/>
              <a:gd name="connsiteX65" fmla="*/ 3042528 w 3440915"/>
              <a:gd name="connsiteY65" fmla="*/ 224979 h 1355840"/>
              <a:gd name="connsiteX66" fmla="*/ 2974794 w 3440915"/>
              <a:gd name="connsiteY66" fmla="*/ 202401 h 1355840"/>
              <a:gd name="connsiteX67" fmla="*/ 2940928 w 3440915"/>
              <a:gd name="connsiteY67" fmla="*/ 191112 h 1355840"/>
              <a:gd name="connsiteX68" fmla="*/ 2861905 w 3440915"/>
              <a:gd name="connsiteY68" fmla="*/ 168534 h 1355840"/>
              <a:gd name="connsiteX0" fmla="*/ 2207150 w 3440915"/>
              <a:gd name="connsiteY0" fmla="*/ 236267 h 1666900"/>
              <a:gd name="connsiteX1" fmla="*/ 1496268 w 3440915"/>
              <a:gd name="connsiteY1" fmla="*/ 270134 h 1666900"/>
              <a:gd name="connsiteX2" fmla="*/ 1021816 w 3440915"/>
              <a:gd name="connsiteY2" fmla="*/ 435564 h 1666900"/>
              <a:gd name="connsiteX3" fmla="*/ 841194 w 3440915"/>
              <a:gd name="connsiteY3" fmla="*/ 492008 h 1666900"/>
              <a:gd name="connsiteX4" fmla="*/ 773461 w 3440915"/>
              <a:gd name="connsiteY4" fmla="*/ 514586 h 1666900"/>
              <a:gd name="connsiteX5" fmla="*/ 536394 w 3440915"/>
              <a:gd name="connsiteY5" fmla="*/ 650053 h 1666900"/>
              <a:gd name="connsiteX6" fmla="*/ 419594 w 3440915"/>
              <a:gd name="connsiteY6" fmla="*/ 766845 h 1666900"/>
              <a:gd name="connsiteX7" fmla="*/ 186439 w 3440915"/>
              <a:gd name="connsiteY7" fmla="*/ 1003912 h 1666900"/>
              <a:gd name="connsiteX8" fmla="*/ 152572 w 3440915"/>
              <a:gd name="connsiteY8" fmla="*/ 1105512 h 1666900"/>
              <a:gd name="connsiteX9" fmla="*/ 141316 w 3440915"/>
              <a:gd name="connsiteY9" fmla="*/ 1139409 h 1666900"/>
              <a:gd name="connsiteX10" fmla="*/ 483317 w 3440915"/>
              <a:gd name="connsiteY10" fmla="*/ 1507360 h 1666900"/>
              <a:gd name="connsiteX11" fmla="*/ 73550 w 3440915"/>
              <a:gd name="connsiteY11" fmla="*/ 1331290 h 1666900"/>
              <a:gd name="connsiteX12" fmla="*/ 62276 w 3440915"/>
              <a:gd name="connsiteY12" fmla="*/ 1297457 h 1666900"/>
              <a:gd name="connsiteX13" fmla="*/ 50972 w 3440915"/>
              <a:gd name="connsiteY13" fmla="*/ 1263556 h 1666900"/>
              <a:gd name="connsiteX14" fmla="*/ 28394 w 3440915"/>
              <a:gd name="connsiteY14" fmla="*/ 1229690 h 1666900"/>
              <a:gd name="connsiteX15" fmla="*/ 17105 w 3440915"/>
              <a:gd name="connsiteY15" fmla="*/ 1195823 h 1666900"/>
              <a:gd name="connsiteX16" fmla="*/ 17105 w 3440915"/>
              <a:gd name="connsiteY16" fmla="*/ 992623 h 1666900"/>
              <a:gd name="connsiteX17" fmla="*/ 28394 w 3440915"/>
              <a:gd name="connsiteY17" fmla="*/ 958756 h 1666900"/>
              <a:gd name="connsiteX18" fmla="*/ 73550 w 3440915"/>
              <a:gd name="connsiteY18" fmla="*/ 891023 h 1666900"/>
              <a:gd name="connsiteX19" fmla="*/ 107416 w 3440915"/>
              <a:gd name="connsiteY19" fmla="*/ 868445 h 1666900"/>
              <a:gd name="connsiteX20" fmla="*/ 152572 w 3440915"/>
              <a:gd name="connsiteY20" fmla="*/ 812001 h 1666900"/>
              <a:gd name="connsiteX21" fmla="*/ 231594 w 3440915"/>
              <a:gd name="connsiteY21" fmla="*/ 721690 h 1666900"/>
              <a:gd name="connsiteX22" fmla="*/ 333194 w 3440915"/>
              <a:gd name="connsiteY22" fmla="*/ 608801 h 1666900"/>
              <a:gd name="connsiteX23" fmla="*/ 367061 w 3440915"/>
              <a:gd name="connsiteY23" fmla="*/ 586223 h 1666900"/>
              <a:gd name="connsiteX24" fmla="*/ 423505 w 3440915"/>
              <a:gd name="connsiteY24" fmla="*/ 518490 h 1666900"/>
              <a:gd name="connsiteX25" fmla="*/ 457372 w 3440915"/>
              <a:gd name="connsiteY25" fmla="*/ 495912 h 1666900"/>
              <a:gd name="connsiteX26" fmla="*/ 491239 w 3440915"/>
              <a:gd name="connsiteY26" fmla="*/ 462045 h 1666900"/>
              <a:gd name="connsiteX27" fmla="*/ 558972 w 3440915"/>
              <a:gd name="connsiteY27" fmla="*/ 428179 h 1666900"/>
              <a:gd name="connsiteX28" fmla="*/ 581550 w 3440915"/>
              <a:gd name="connsiteY28" fmla="*/ 394312 h 1666900"/>
              <a:gd name="connsiteX29" fmla="*/ 649283 w 3440915"/>
              <a:gd name="connsiteY29" fmla="*/ 360445 h 1666900"/>
              <a:gd name="connsiteX30" fmla="*/ 717016 w 3440915"/>
              <a:gd name="connsiteY30" fmla="*/ 315290 h 1666900"/>
              <a:gd name="connsiteX31" fmla="*/ 784750 w 3440915"/>
              <a:gd name="connsiteY31" fmla="*/ 270134 h 1666900"/>
              <a:gd name="connsiteX32" fmla="*/ 863772 w 3440915"/>
              <a:gd name="connsiteY32" fmla="*/ 236267 h 1666900"/>
              <a:gd name="connsiteX33" fmla="*/ 942794 w 3440915"/>
              <a:gd name="connsiteY33" fmla="*/ 213690 h 1666900"/>
              <a:gd name="connsiteX34" fmla="*/ 1021816 w 3440915"/>
              <a:gd name="connsiteY34" fmla="*/ 168534 h 1666900"/>
              <a:gd name="connsiteX35" fmla="*/ 1078261 w 3440915"/>
              <a:gd name="connsiteY35" fmla="*/ 157245 h 1666900"/>
              <a:gd name="connsiteX36" fmla="*/ 1168572 w 3440915"/>
              <a:gd name="connsiteY36" fmla="*/ 134667 h 1666900"/>
              <a:gd name="connsiteX37" fmla="*/ 1213728 w 3440915"/>
              <a:gd name="connsiteY37" fmla="*/ 123379 h 1666900"/>
              <a:gd name="connsiteX38" fmla="*/ 1315328 w 3440915"/>
              <a:gd name="connsiteY38" fmla="*/ 89512 h 1666900"/>
              <a:gd name="connsiteX39" fmla="*/ 1349194 w 3440915"/>
              <a:gd name="connsiteY39" fmla="*/ 78223 h 1666900"/>
              <a:gd name="connsiteX40" fmla="*/ 1416928 w 3440915"/>
              <a:gd name="connsiteY40" fmla="*/ 66934 h 1666900"/>
              <a:gd name="connsiteX41" fmla="*/ 1450794 w 3440915"/>
              <a:gd name="connsiteY41" fmla="*/ 55645 h 1666900"/>
              <a:gd name="connsiteX42" fmla="*/ 1642705 w 3440915"/>
              <a:gd name="connsiteY42" fmla="*/ 33067 h 1666900"/>
              <a:gd name="connsiteX43" fmla="*/ 1676572 w 3440915"/>
              <a:gd name="connsiteY43" fmla="*/ 21779 h 1666900"/>
              <a:gd name="connsiteX44" fmla="*/ 2839328 w 3440915"/>
              <a:gd name="connsiteY44" fmla="*/ 21779 h 1666900"/>
              <a:gd name="connsiteX45" fmla="*/ 2952216 w 3440915"/>
              <a:gd name="connsiteY45" fmla="*/ 33067 h 1666900"/>
              <a:gd name="connsiteX46" fmla="*/ 3042528 w 3440915"/>
              <a:gd name="connsiteY46" fmla="*/ 55645 h 1666900"/>
              <a:gd name="connsiteX47" fmla="*/ 3076394 w 3440915"/>
              <a:gd name="connsiteY47" fmla="*/ 66934 h 1666900"/>
              <a:gd name="connsiteX48" fmla="*/ 3177994 w 3440915"/>
              <a:gd name="connsiteY48" fmla="*/ 78223 h 1666900"/>
              <a:gd name="connsiteX49" fmla="*/ 3245728 w 3440915"/>
              <a:gd name="connsiteY49" fmla="*/ 100801 h 1666900"/>
              <a:gd name="connsiteX50" fmla="*/ 3302172 w 3440915"/>
              <a:gd name="connsiteY50" fmla="*/ 145956 h 1666900"/>
              <a:gd name="connsiteX51" fmla="*/ 3336039 w 3440915"/>
              <a:gd name="connsiteY51" fmla="*/ 179823 h 1666900"/>
              <a:gd name="connsiteX52" fmla="*/ 3358616 w 3440915"/>
              <a:gd name="connsiteY52" fmla="*/ 213690 h 1666900"/>
              <a:gd name="connsiteX53" fmla="*/ 3392483 w 3440915"/>
              <a:gd name="connsiteY53" fmla="*/ 236267 h 1666900"/>
              <a:gd name="connsiteX54" fmla="*/ 3403772 w 3440915"/>
              <a:gd name="connsiteY54" fmla="*/ 270134 h 1666900"/>
              <a:gd name="connsiteX55" fmla="*/ 3426350 w 3440915"/>
              <a:gd name="connsiteY55" fmla="*/ 304001 h 1666900"/>
              <a:gd name="connsiteX56" fmla="*/ 3392483 w 3440915"/>
              <a:gd name="connsiteY56" fmla="*/ 495912 h 1666900"/>
              <a:gd name="connsiteX57" fmla="*/ 3358616 w 3440915"/>
              <a:gd name="connsiteY57" fmla="*/ 507201 h 1666900"/>
              <a:gd name="connsiteX58" fmla="*/ 3268305 w 3440915"/>
              <a:gd name="connsiteY58" fmla="*/ 586223 h 1666900"/>
              <a:gd name="connsiteX59" fmla="*/ 3200572 w 3440915"/>
              <a:gd name="connsiteY59" fmla="*/ 608801 h 1666900"/>
              <a:gd name="connsiteX60" fmla="*/ 3166705 w 3440915"/>
              <a:gd name="connsiteY60" fmla="*/ 642667 h 1666900"/>
              <a:gd name="connsiteX61" fmla="*/ 3065820 w 3440915"/>
              <a:gd name="connsiteY61" fmla="*/ 439479 h 1666900"/>
              <a:gd name="connsiteX62" fmla="*/ 3133569 w 3440915"/>
              <a:gd name="connsiteY62" fmla="*/ 371744 h 1666900"/>
              <a:gd name="connsiteX63" fmla="*/ 3098972 w 3440915"/>
              <a:gd name="connsiteY63" fmla="*/ 281423 h 1666900"/>
              <a:gd name="connsiteX64" fmla="*/ 3065105 w 3440915"/>
              <a:gd name="connsiteY64" fmla="*/ 258845 h 1666900"/>
              <a:gd name="connsiteX65" fmla="*/ 3042528 w 3440915"/>
              <a:gd name="connsiteY65" fmla="*/ 224979 h 1666900"/>
              <a:gd name="connsiteX66" fmla="*/ 2974794 w 3440915"/>
              <a:gd name="connsiteY66" fmla="*/ 202401 h 1666900"/>
              <a:gd name="connsiteX67" fmla="*/ 2940928 w 3440915"/>
              <a:gd name="connsiteY67" fmla="*/ 191112 h 1666900"/>
              <a:gd name="connsiteX68" fmla="*/ 2861905 w 3440915"/>
              <a:gd name="connsiteY68" fmla="*/ 168534 h 1666900"/>
              <a:gd name="connsiteX0" fmla="*/ 2207150 w 3440915"/>
              <a:gd name="connsiteY0" fmla="*/ 236267 h 1381156"/>
              <a:gd name="connsiteX1" fmla="*/ 1496268 w 3440915"/>
              <a:gd name="connsiteY1" fmla="*/ 270134 h 1381156"/>
              <a:gd name="connsiteX2" fmla="*/ 1021816 w 3440915"/>
              <a:gd name="connsiteY2" fmla="*/ 435564 h 1381156"/>
              <a:gd name="connsiteX3" fmla="*/ 841194 w 3440915"/>
              <a:gd name="connsiteY3" fmla="*/ 492008 h 1381156"/>
              <a:gd name="connsiteX4" fmla="*/ 773461 w 3440915"/>
              <a:gd name="connsiteY4" fmla="*/ 514586 h 1381156"/>
              <a:gd name="connsiteX5" fmla="*/ 536394 w 3440915"/>
              <a:gd name="connsiteY5" fmla="*/ 650053 h 1381156"/>
              <a:gd name="connsiteX6" fmla="*/ 419594 w 3440915"/>
              <a:gd name="connsiteY6" fmla="*/ 766845 h 1381156"/>
              <a:gd name="connsiteX7" fmla="*/ 186439 w 3440915"/>
              <a:gd name="connsiteY7" fmla="*/ 1003912 h 1381156"/>
              <a:gd name="connsiteX8" fmla="*/ 152572 w 3440915"/>
              <a:gd name="connsiteY8" fmla="*/ 1105512 h 1381156"/>
              <a:gd name="connsiteX9" fmla="*/ 141316 w 3440915"/>
              <a:gd name="connsiteY9" fmla="*/ 1139409 h 1381156"/>
              <a:gd name="connsiteX10" fmla="*/ 269034 w 3440915"/>
              <a:gd name="connsiteY10" fmla="*/ 1221616 h 1381156"/>
              <a:gd name="connsiteX11" fmla="*/ 73550 w 3440915"/>
              <a:gd name="connsiteY11" fmla="*/ 1331290 h 1381156"/>
              <a:gd name="connsiteX12" fmla="*/ 62276 w 3440915"/>
              <a:gd name="connsiteY12" fmla="*/ 1297457 h 1381156"/>
              <a:gd name="connsiteX13" fmla="*/ 50972 w 3440915"/>
              <a:gd name="connsiteY13" fmla="*/ 1263556 h 1381156"/>
              <a:gd name="connsiteX14" fmla="*/ 28394 w 3440915"/>
              <a:gd name="connsiteY14" fmla="*/ 1229690 h 1381156"/>
              <a:gd name="connsiteX15" fmla="*/ 17105 w 3440915"/>
              <a:gd name="connsiteY15" fmla="*/ 1195823 h 1381156"/>
              <a:gd name="connsiteX16" fmla="*/ 17105 w 3440915"/>
              <a:gd name="connsiteY16" fmla="*/ 992623 h 1381156"/>
              <a:gd name="connsiteX17" fmla="*/ 28394 w 3440915"/>
              <a:gd name="connsiteY17" fmla="*/ 958756 h 1381156"/>
              <a:gd name="connsiteX18" fmla="*/ 73550 w 3440915"/>
              <a:gd name="connsiteY18" fmla="*/ 891023 h 1381156"/>
              <a:gd name="connsiteX19" fmla="*/ 107416 w 3440915"/>
              <a:gd name="connsiteY19" fmla="*/ 868445 h 1381156"/>
              <a:gd name="connsiteX20" fmla="*/ 152572 w 3440915"/>
              <a:gd name="connsiteY20" fmla="*/ 812001 h 1381156"/>
              <a:gd name="connsiteX21" fmla="*/ 231594 w 3440915"/>
              <a:gd name="connsiteY21" fmla="*/ 721690 h 1381156"/>
              <a:gd name="connsiteX22" fmla="*/ 333194 w 3440915"/>
              <a:gd name="connsiteY22" fmla="*/ 608801 h 1381156"/>
              <a:gd name="connsiteX23" fmla="*/ 367061 w 3440915"/>
              <a:gd name="connsiteY23" fmla="*/ 586223 h 1381156"/>
              <a:gd name="connsiteX24" fmla="*/ 423505 w 3440915"/>
              <a:gd name="connsiteY24" fmla="*/ 518490 h 1381156"/>
              <a:gd name="connsiteX25" fmla="*/ 457372 w 3440915"/>
              <a:gd name="connsiteY25" fmla="*/ 495912 h 1381156"/>
              <a:gd name="connsiteX26" fmla="*/ 491239 w 3440915"/>
              <a:gd name="connsiteY26" fmla="*/ 462045 h 1381156"/>
              <a:gd name="connsiteX27" fmla="*/ 558972 w 3440915"/>
              <a:gd name="connsiteY27" fmla="*/ 428179 h 1381156"/>
              <a:gd name="connsiteX28" fmla="*/ 581550 w 3440915"/>
              <a:gd name="connsiteY28" fmla="*/ 394312 h 1381156"/>
              <a:gd name="connsiteX29" fmla="*/ 649283 w 3440915"/>
              <a:gd name="connsiteY29" fmla="*/ 360445 h 1381156"/>
              <a:gd name="connsiteX30" fmla="*/ 717016 w 3440915"/>
              <a:gd name="connsiteY30" fmla="*/ 315290 h 1381156"/>
              <a:gd name="connsiteX31" fmla="*/ 784750 w 3440915"/>
              <a:gd name="connsiteY31" fmla="*/ 270134 h 1381156"/>
              <a:gd name="connsiteX32" fmla="*/ 863772 w 3440915"/>
              <a:gd name="connsiteY32" fmla="*/ 236267 h 1381156"/>
              <a:gd name="connsiteX33" fmla="*/ 942794 w 3440915"/>
              <a:gd name="connsiteY33" fmla="*/ 213690 h 1381156"/>
              <a:gd name="connsiteX34" fmla="*/ 1021816 w 3440915"/>
              <a:gd name="connsiteY34" fmla="*/ 168534 h 1381156"/>
              <a:gd name="connsiteX35" fmla="*/ 1078261 w 3440915"/>
              <a:gd name="connsiteY35" fmla="*/ 157245 h 1381156"/>
              <a:gd name="connsiteX36" fmla="*/ 1168572 w 3440915"/>
              <a:gd name="connsiteY36" fmla="*/ 134667 h 1381156"/>
              <a:gd name="connsiteX37" fmla="*/ 1213728 w 3440915"/>
              <a:gd name="connsiteY37" fmla="*/ 123379 h 1381156"/>
              <a:gd name="connsiteX38" fmla="*/ 1315328 w 3440915"/>
              <a:gd name="connsiteY38" fmla="*/ 89512 h 1381156"/>
              <a:gd name="connsiteX39" fmla="*/ 1349194 w 3440915"/>
              <a:gd name="connsiteY39" fmla="*/ 78223 h 1381156"/>
              <a:gd name="connsiteX40" fmla="*/ 1416928 w 3440915"/>
              <a:gd name="connsiteY40" fmla="*/ 66934 h 1381156"/>
              <a:gd name="connsiteX41" fmla="*/ 1450794 w 3440915"/>
              <a:gd name="connsiteY41" fmla="*/ 55645 h 1381156"/>
              <a:gd name="connsiteX42" fmla="*/ 1642705 w 3440915"/>
              <a:gd name="connsiteY42" fmla="*/ 33067 h 1381156"/>
              <a:gd name="connsiteX43" fmla="*/ 1676572 w 3440915"/>
              <a:gd name="connsiteY43" fmla="*/ 21779 h 1381156"/>
              <a:gd name="connsiteX44" fmla="*/ 2839328 w 3440915"/>
              <a:gd name="connsiteY44" fmla="*/ 21779 h 1381156"/>
              <a:gd name="connsiteX45" fmla="*/ 2952216 w 3440915"/>
              <a:gd name="connsiteY45" fmla="*/ 33067 h 1381156"/>
              <a:gd name="connsiteX46" fmla="*/ 3042528 w 3440915"/>
              <a:gd name="connsiteY46" fmla="*/ 55645 h 1381156"/>
              <a:gd name="connsiteX47" fmla="*/ 3076394 w 3440915"/>
              <a:gd name="connsiteY47" fmla="*/ 66934 h 1381156"/>
              <a:gd name="connsiteX48" fmla="*/ 3177994 w 3440915"/>
              <a:gd name="connsiteY48" fmla="*/ 78223 h 1381156"/>
              <a:gd name="connsiteX49" fmla="*/ 3245728 w 3440915"/>
              <a:gd name="connsiteY49" fmla="*/ 100801 h 1381156"/>
              <a:gd name="connsiteX50" fmla="*/ 3302172 w 3440915"/>
              <a:gd name="connsiteY50" fmla="*/ 145956 h 1381156"/>
              <a:gd name="connsiteX51" fmla="*/ 3336039 w 3440915"/>
              <a:gd name="connsiteY51" fmla="*/ 179823 h 1381156"/>
              <a:gd name="connsiteX52" fmla="*/ 3358616 w 3440915"/>
              <a:gd name="connsiteY52" fmla="*/ 213690 h 1381156"/>
              <a:gd name="connsiteX53" fmla="*/ 3392483 w 3440915"/>
              <a:gd name="connsiteY53" fmla="*/ 236267 h 1381156"/>
              <a:gd name="connsiteX54" fmla="*/ 3403772 w 3440915"/>
              <a:gd name="connsiteY54" fmla="*/ 270134 h 1381156"/>
              <a:gd name="connsiteX55" fmla="*/ 3426350 w 3440915"/>
              <a:gd name="connsiteY55" fmla="*/ 304001 h 1381156"/>
              <a:gd name="connsiteX56" fmla="*/ 3392483 w 3440915"/>
              <a:gd name="connsiteY56" fmla="*/ 495912 h 1381156"/>
              <a:gd name="connsiteX57" fmla="*/ 3358616 w 3440915"/>
              <a:gd name="connsiteY57" fmla="*/ 507201 h 1381156"/>
              <a:gd name="connsiteX58" fmla="*/ 3268305 w 3440915"/>
              <a:gd name="connsiteY58" fmla="*/ 586223 h 1381156"/>
              <a:gd name="connsiteX59" fmla="*/ 3200572 w 3440915"/>
              <a:gd name="connsiteY59" fmla="*/ 608801 h 1381156"/>
              <a:gd name="connsiteX60" fmla="*/ 3166705 w 3440915"/>
              <a:gd name="connsiteY60" fmla="*/ 642667 h 1381156"/>
              <a:gd name="connsiteX61" fmla="*/ 3065820 w 3440915"/>
              <a:gd name="connsiteY61" fmla="*/ 439479 h 1381156"/>
              <a:gd name="connsiteX62" fmla="*/ 3133569 w 3440915"/>
              <a:gd name="connsiteY62" fmla="*/ 371744 h 1381156"/>
              <a:gd name="connsiteX63" fmla="*/ 3098972 w 3440915"/>
              <a:gd name="connsiteY63" fmla="*/ 281423 h 1381156"/>
              <a:gd name="connsiteX64" fmla="*/ 3065105 w 3440915"/>
              <a:gd name="connsiteY64" fmla="*/ 258845 h 1381156"/>
              <a:gd name="connsiteX65" fmla="*/ 3042528 w 3440915"/>
              <a:gd name="connsiteY65" fmla="*/ 224979 h 1381156"/>
              <a:gd name="connsiteX66" fmla="*/ 2974794 w 3440915"/>
              <a:gd name="connsiteY66" fmla="*/ 202401 h 1381156"/>
              <a:gd name="connsiteX67" fmla="*/ 2940928 w 3440915"/>
              <a:gd name="connsiteY67" fmla="*/ 191112 h 1381156"/>
              <a:gd name="connsiteX68" fmla="*/ 2861905 w 3440915"/>
              <a:gd name="connsiteY68" fmla="*/ 168534 h 1381156"/>
              <a:gd name="connsiteX0" fmla="*/ 2207150 w 3440915"/>
              <a:gd name="connsiteY0" fmla="*/ 236267 h 1381188"/>
              <a:gd name="connsiteX1" fmla="*/ 1496268 w 3440915"/>
              <a:gd name="connsiteY1" fmla="*/ 270134 h 1381188"/>
              <a:gd name="connsiteX2" fmla="*/ 1021816 w 3440915"/>
              <a:gd name="connsiteY2" fmla="*/ 435564 h 1381188"/>
              <a:gd name="connsiteX3" fmla="*/ 841194 w 3440915"/>
              <a:gd name="connsiteY3" fmla="*/ 492008 h 1381188"/>
              <a:gd name="connsiteX4" fmla="*/ 773461 w 3440915"/>
              <a:gd name="connsiteY4" fmla="*/ 514586 h 1381188"/>
              <a:gd name="connsiteX5" fmla="*/ 536394 w 3440915"/>
              <a:gd name="connsiteY5" fmla="*/ 650053 h 1381188"/>
              <a:gd name="connsiteX6" fmla="*/ 419594 w 3440915"/>
              <a:gd name="connsiteY6" fmla="*/ 766845 h 1381188"/>
              <a:gd name="connsiteX7" fmla="*/ 186439 w 3440915"/>
              <a:gd name="connsiteY7" fmla="*/ 1003912 h 1381188"/>
              <a:gd name="connsiteX8" fmla="*/ 152572 w 3440915"/>
              <a:gd name="connsiteY8" fmla="*/ 1105512 h 1381188"/>
              <a:gd name="connsiteX9" fmla="*/ 141316 w 3440915"/>
              <a:gd name="connsiteY9" fmla="*/ 1139409 h 1381188"/>
              <a:gd name="connsiteX10" fmla="*/ 269097 w 3440915"/>
              <a:gd name="connsiteY10" fmla="*/ 1221648 h 1381188"/>
              <a:gd name="connsiteX11" fmla="*/ 73550 w 3440915"/>
              <a:gd name="connsiteY11" fmla="*/ 1331290 h 1381188"/>
              <a:gd name="connsiteX12" fmla="*/ 62276 w 3440915"/>
              <a:gd name="connsiteY12" fmla="*/ 1297457 h 1381188"/>
              <a:gd name="connsiteX13" fmla="*/ 50972 w 3440915"/>
              <a:gd name="connsiteY13" fmla="*/ 1263556 h 1381188"/>
              <a:gd name="connsiteX14" fmla="*/ 28394 w 3440915"/>
              <a:gd name="connsiteY14" fmla="*/ 1229690 h 1381188"/>
              <a:gd name="connsiteX15" fmla="*/ 17105 w 3440915"/>
              <a:gd name="connsiteY15" fmla="*/ 1195823 h 1381188"/>
              <a:gd name="connsiteX16" fmla="*/ 17105 w 3440915"/>
              <a:gd name="connsiteY16" fmla="*/ 992623 h 1381188"/>
              <a:gd name="connsiteX17" fmla="*/ 28394 w 3440915"/>
              <a:gd name="connsiteY17" fmla="*/ 958756 h 1381188"/>
              <a:gd name="connsiteX18" fmla="*/ 73550 w 3440915"/>
              <a:gd name="connsiteY18" fmla="*/ 891023 h 1381188"/>
              <a:gd name="connsiteX19" fmla="*/ 107416 w 3440915"/>
              <a:gd name="connsiteY19" fmla="*/ 868445 h 1381188"/>
              <a:gd name="connsiteX20" fmla="*/ 152572 w 3440915"/>
              <a:gd name="connsiteY20" fmla="*/ 812001 h 1381188"/>
              <a:gd name="connsiteX21" fmla="*/ 231594 w 3440915"/>
              <a:gd name="connsiteY21" fmla="*/ 721690 h 1381188"/>
              <a:gd name="connsiteX22" fmla="*/ 333194 w 3440915"/>
              <a:gd name="connsiteY22" fmla="*/ 608801 h 1381188"/>
              <a:gd name="connsiteX23" fmla="*/ 367061 w 3440915"/>
              <a:gd name="connsiteY23" fmla="*/ 586223 h 1381188"/>
              <a:gd name="connsiteX24" fmla="*/ 423505 w 3440915"/>
              <a:gd name="connsiteY24" fmla="*/ 518490 h 1381188"/>
              <a:gd name="connsiteX25" fmla="*/ 457372 w 3440915"/>
              <a:gd name="connsiteY25" fmla="*/ 495912 h 1381188"/>
              <a:gd name="connsiteX26" fmla="*/ 491239 w 3440915"/>
              <a:gd name="connsiteY26" fmla="*/ 462045 h 1381188"/>
              <a:gd name="connsiteX27" fmla="*/ 558972 w 3440915"/>
              <a:gd name="connsiteY27" fmla="*/ 428179 h 1381188"/>
              <a:gd name="connsiteX28" fmla="*/ 581550 w 3440915"/>
              <a:gd name="connsiteY28" fmla="*/ 394312 h 1381188"/>
              <a:gd name="connsiteX29" fmla="*/ 649283 w 3440915"/>
              <a:gd name="connsiteY29" fmla="*/ 360445 h 1381188"/>
              <a:gd name="connsiteX30" fmla="*/ 717016 w 3440915"/>
              <a:gd name="connsiteY30" fmla="*/ 315290 h 1381188"/>
              <a:gd name="connsiteX31" fmla="*/ 784750 w 3440915"/>
              <a:gd name="connsiteY31" fmla="*/ 270134 h 1381188"/>
              <a:gd name="connsiteX32" fmla="*/ 863772 w 3440915"/>
              <a:gd name="connsiteY32" fmla="*/ 236267 h 1381188"/>
              <a:gd name="connsiteX33" fmla="*/ 942794 w 3440915"/>
              <a:gd name="connsiteY33" fmla="*/ 213690 h 1381188"/>
              <a:gd name="connsiteX34" fmla="*/ 1021816 w 3440915"/>
              <a:gd name="connsiteY34" fmla="*/ 168534 h 1381188"/>
              <a:gd name="connsiteX35" fmla="*/ 1078261 w 3440915"/>
              <a:gd name="connsiteY35" fmla="*/ 157245 h 1381188"/>
              <a:gd name="connsiteX36" fmla="*/ 1168572 w 3440915"/>
              <a:gd name="connsiteY36" fmla="*/ 134667 h 1381188"/>
              <a:gd name="connsiteX37" fmla="*/ 1213728 w 3440915"/>
              <a:gd name="connsiteY37" fmla="*/ 123379 h 1381188"/>
              <a:gd name="connsiteX38" fmla="*/ 1315328 w 3440915"/>
              <a:gd name="connsiteY38" fmla="*/ 89512 h 1381188"/>
              <a:gd name="connsiteX39" fmla="*/ 1349194 w 3440915"/>
              <a:gd name="connsiteY39" fmla="*/ 78223 h 1381188"/>
              <a:gd name="connsiteX40" fmla="*/ 1416928 w 3440915"/>
              <a:gd name="connsiteY40" fmla="*/ 66934 h 1381188"/>
              <a:gd name="connsiteX41" fmla="*/ 1450794 w 3440915"/>
              <a:gd name="connsiteY41" fmla="*/ 55645 h 1381188"/>
              <a:gd name="connsiteX42" fmla="*/ 1642705 w 3440915"/>
              <a:gd name="connsiteY42" fmla="*/ 33067 h 1381188"/>
              <a:gd name="connsiteX43" fmla="*/ 1676572 w 3440915"/>
              <a:gd name="connsiteY43" fmla="*/ 21779 h 1381188"/>
              <a:gd name="connsiteX44" fmla="*/ 2839328 w 3440915"/>
              <a:gd name="connsiteY44" fmla="*/ 21779 h 1381188"/>
              <a:gd name="connsiteX45" fmla="*/ 2952216 w 3440915"/>
              <a:gd name="connsiteY45" fmla="*/ 33067 h 1381188"/>
              <a:gd name="connsiteX46" fmla="*/ 3042528 w 3440915"/>
              <a:gd name="connsiteY46" fmla="*/ 55645 h 1381188"/>
              <a:gd name="connsiteX47" fmla="*/ 3076394 w 3440915"/>
              <a:gd name="connsiteY47" fmla="*/ 66934 h 1381188"/>
              <a:gd name="connsiteX48" fmla="*/ 3177994 w 3440915"/>
              <a:gd name="connsiteY48" fmla="*/ 78223 h 1381188"/>
              <a:gd name="connsiteX49" fmla="*/ 3245728 w 3440915"/>
              <a:gd name="connsiteY49" fmla="*/ 100801 h 1381188"/>
              <a:gd name="connsiteX50" fmla="*/ 3302172 w 3440915"/>
              <a:gd name="connsiteY50" fmla="*/ 145956 h 1381188"/>
              <a:gd name="connsiteX51" fmla="*/ 3336039 w 3440915"/>
              <a:gd name="connsiteY51" fmla="*/ 179823 h 1381188"/>
              <a:gd name="connsiteX52" fmla="*/ 3358616 w 3440915"/>
              <a:gd name="connsiteY52" fmla="*/ 213690 h 1381188"/>
              <a:gd name="connsiteX53" fmla="*/ 3392483 w 3440915"/>
              <a:gd name="connsiteY53" fmla="*/ 236267 h 1381188"/>
              <a:gd name="connsiteX54" fmla="*/ 3403772 w 3440915"/>
              <a:gd name="connsiteY54" fmla="*/ 270134 h 1381188"/>
              <a:gd name="connsiteX55" fmla="*/ 3426350 w 3440915"/>
              <a:gd name="connsiteY55" fmla="*/ 304001 h 1381188"/>
              <a:gd name="connsiteX56" fmla="*/ 3392483 w 3440915"/>
              <a:gd name="connsiteY56" fmla="*/ 495912 h 1381188"/>
              <a:gd name="connsiteX57" fmla="*/ 3358616 w 3440915"/>
              <a:gd name="connsiteY57" fmla="*/ 507201 h 1381188"/>
              <a:gd name="connsiteX58" fmla="*/ 3268305 w 3440915"/>
              <a:gd name="connsiteY58" fmla="*/ 586223 h 1381188"/>
              <a:gd name="connsiteX59" fmla="*/ 3200572 w 3440915"/>
              <a:gd name="connsiteY59" fmla="*/ 608801 h 1381188"/>
              <a:gd name="connsiteX60" fmla="*/ 3166705 w 3440915"/>
              <a:gd name="connsiteY60" fmla="*/ 642667 h 1381188"/>
              <a:gd name="connsiteX61" fmla="*/ 3065820 w 3440915"/>
              <a:gd name="connsiteY61" fmla="*/ 439479 h 1381188"/>
              <a:gd name="connsiteX62" fmla="*/ 3133569 w 3440915"/>
              <a:gd name="connsiteY62" fmla="*/ 371744 h 1381188"/>
              <a:gd name="connsiteX63" fmla="*/ 3098972 w 3440915"/>
              <a:gd name="connsiteY63" fmla="*/ 281423 h 1381188"/>
              <a:gd name="connsiteX64" fmla="*/ 3065105 w 3440915"/>
              <a:gd name="connsiteY64" fmla="*/ 258845 h 1381188"/>
              <a:gd name="connsiteX65" fmla="*/ 3042528 w 3440915"/>
              <a:gd name="connsiteY65" fmla="*/ 224979 h 1381188"/>
              <a:gd name="connsiteX66" fmla="*/ 2974794 w 3440915"/>
              <a:gd name="connsiteY66" fmla="*/ 202401 h 1381188"/>
              <a:gd name="connsiteX67" fmla="*/ 2940928 w 3440915"/>
              <a:gd name="connsiteY67" fmla="*/ 191112 h 1381188"/>
              <a:gd name="connsiteX68" fmla="*/ 2861905 w 3440915"/>
              <a:gd name="connsiteY68" fmla="*/ 168534 h 1381188"/>
              <a:gd name="connsiteX0" fmla="*/ 2207150 w 3440915"/>
              <a:gd name="connsiteY0" fmla="*/ 236267 h 1343925"/>
              <a:gd name="connsiteX1" fmla="*/ 1496268 w 3440915"/>
              <a:gd name="connsiteY1" fmla="*/ 270134 h 1343925"/>
              <a:gd name="connsiteX2" fmla="*/ 1021816 w 3440915"/>
              <a:gd name="connsiteY2" fmla="*/ 435564 h 1343925"/>
              <a:gd name="connsiteX3" fmla="*/ 841194 w 3440915"/>
              <a:gd name="connsiteY3" fmla="*/ 492008 h 1343925"/>
              <a:gd name="connsiteX4" fmla="*/ 773461 w 3440915"/>
              <a:gd name="connsiteY4" fmla="*/ 514586 h 1343925"/>
              <a:gd name="connsiteX5" fmla="*/ 536394 w 3440915"/>
              <a:gd name="connsiteY5" fmla="*/ 650053 h 1343925"/>
              <a:gd name="connsiteX6" fmla="*/ 419594 w 3440915"/>
              <a:gd name="connsiteY6" fmla="*/ 766845 h 1343925"/>
              <a:gd name="connsiteX7" fmla="*/ 186439 w 3440915"/>
              <a:gd name="connsiteY7" fmla="*/ 1003912 h 1343925"/>
              <a:gd name="connsiteX8" fmla="*/ 152572 w 3440915"/>
              <a:gd name="connsiteY8" fmla="*/ 1105512 h 1343925"/>
              <a:gd name="connsiteX9" fmla="*/ 141316 w 3440915"/>
              <a:gd name="connsiteY9" fmla="*/ 1139409 h 1343925"/>
              <a:gd name="connsiteX10" fmla="*/ 269097 w 3440915"/>
              <a:gd name="connsiteY10" fmla="*/ 1221648 h 1343925"/>
              <a:gd name="connsiteX11" fmla="*/ 73550 w 3440915"/>
              <a:gd name="connsiteY11" fmla="*/ 1331290 h 1343925"/>
              <a:gd name="connsiteX12" fmla="*/ 62276 w 3440915"/>
              <a:gd name="connsiteY12" fmla="*/ 1297457 h 1343925"/>
              <a:gd name="connsiteX13" fmla="*/ 50972 w 3440915"/>
              <a:gd name="connsiteY13" fmla="*/ 1263556 h 1343925"/>
              <a:gd name="connsiteX14" fmla="*/ 28394 w 3440915"/>
              <a:gd name="connsiteY14" fmla="*/ 1229690 h 1343925"/>
              <a:gd name="connsiteX15" fmla="*/ 17105 w 3440915"/>
              <a:gd name="connsiteY15" fmla="*/ 1195823 h 1343925"/>
              <a:gd name="connsiteX16" fmla="*/ 17105 w 3440915"/>
              <a:gd name="connsiteY16" fmla="*/ 992623 h 1343925"/>
              <a:gd name="connsiteX17" fmla="*/ 28394 w 3440915"/>
              <a:gd name="connsiteY17" fmla="*/ 958756 h 1343925"/>
              <a:gd name="connsiteX18" fmla="*/ 73550 w 3440915"/>
              <a:gd name="connsiteY18" fmla="*/ 891023 h 1343925"/>
              <a:gd name="connsiteX19" fmla="*/ 107416 w 3440915"/>
              <a:gd name="connsiteY19" fmla="*/ 868445 h 1343925"/>
              <a:gd name="connsiteX20" fmla="*/ 152572 w 3440915"/>
              <a:gd name="connsiteY20" fmla="*/ 812001 h 1343925"/>
              <a:gd name="connsiteX21" fmla="*/ 231594 w 3440915"/>
              <a:gd name="connsiteY21" fmla="*/ 721690 h 1343925"/>
              <a:gd name="connsiteX22" fmla="*/ 333194 w 3440915"/>
              <a:gd name="connsiteY22" fmla="*/ 608801 h 1343925"/>
              <a:gd name="connsiteX23" fmla="*/ 367061 w 3440915"/>
              <a:gd name="connsiteY23" fmla="*/ 586223 h 1343925"/>
              <a:gd name="connsiteX24" fmla="*/ 423505 w 3440915"/>
              <a:gd name="connsiteY24" fmla="*/ 518490 h 1343925"/>
              <a:gd name="connsiteX25" fmla="*/ 457372 w 3440915"/>
              <a:gd name="connsiteY25" fmla="*/ 495912 h 1343925"/>
              <a:gd name="connsiteX26" fmla="*/ 491239 w 3440915"/>
              <a:gd name="connsiteY26" fmla="*/ 462045 h 1343925"/>
              <a:gd name="connsiteX27" fmla="*/ 558972 w 3440915"/>
              <a:gd name="connsiteY27" fmla="*/ 428179 h 1343925"/>
              <a:gd name="connsiteX28" fmla="*/ 581550 w 3440915"/>
              <a:gd name="connsiteY28" fmla="*/ 394312 h 1343925"/>
              <a:gd name="connsiteX29" fmla="*/ 649283 w 3440915"/>
              <a:gd name="connsiteY29" fmla="*/ 360445 h 1343925"/>
              <a:gd name="connsiteX30" fmla="*/ 717016 w 3440915"/>
              <a:gd name="connsiteY30" fmla="*/ 315290 h 1343925"/>
              <a:gd name="connsiteX31" fmla="*/ 784750 w 3440915"/>
              <a:gd name="connsiteY31" fmla="*/ 270134 h 1343925"/>
              <a:gd name="connsiteX32" fmla="*/ 863772 w 3440915"/>
              <a:gd name="connsiteY32" fmla="*/ 236267 h 1343925"/>
              <a:gd name="connsiteX33" fmla="*/ 942794 w 3440915"/>
              <a:gd name="connsiteY33" fmla="*/ 213690 h 1343925"/>
              <a:gd name="connsiteX34" fmla="*/ 1021816 w 3440915"/>
              <a:gd name="connsiteY34" fmla="*/ 168534 h 1343925"/>
              <a:gd name="connsiteX35" fmla="*/ 1078261 w 3440915"/>
              <a:gd name="connsiteY35" fmla="*/ 157245 h 1343925"/>
              <a:gd name="connsiteX36" fmla="*/ 1168572 w 3440915"/>
              <a:gd name="connsiteY36" fmla="*/ 134667 h 1343925"/>
              <a:gd name="connsiteX37" fmla="*/ 1213728 w 3440915"/>
              <a:gd name="connsiteY37" fmla="*/ 123379 h 1343925"/>
              <a:gd name="connsiteX38" fmla="*/ 1315328 w 3440915"/>
              <a:gd name="connsiteY38" fmla="*/ 89512 h 1343925"/>
              <a:gd name="connsiteX39" fmla="*/ 1349194 w 3440915"/>
              <a:gd name="connsiteY39" fmla="*/ 78223 h 1343925"/>
              <a:gd name="connsiteX40" fmla="*/ 1416928 w 3440915"/>
              <a:gd name="connsiteY40" fmla="*/ 66934 h 1343925"/>
              <a:gd name="connsiteX41" fmla="*/ 1450794 w 3440915"/>
              <a:gd name="connsiteY41" fmla="*/ 55645 h 1343925"/>
              <a:gd name="connsiteX42" fmla="*/ 1642705 w 3440915"/>
              <a:gd name="connsiteY42" fmla="*/ 33067 h 1343925"/>
              <a:gd name="connsiteX43" fmla="*/ 1676572 w 3440915"/>
              <a:gd name="connsiteY43" fmla="*/ 21779 h 1343925"/>
              <a:gd name="connsiteX44" fmla="*/ 2839328 w 3440915"/>
              <a:gd name="connsiteY44" fmla="*/ 21779 h 1343925"/>
              <a:gd name="connsiteX45" fmla="*/ 2952216 w 3440915"/>
              <a:gd name="connsiteY45" fmla="*/ 33067 h 1343925"/>
              <a:gd name="connsiteX46" fmla="*/ 3042528 w 3440915"/>
              <a:gd name="connsiteY46" fmla="*/ 55645 h 1343925"/>
              <a:gd name="connsiteX47" fmla="*/ 3076394 w 3440915"/>
              <a:gd name="connsiteY47" fmla="*/ 66934 h 1343925"/>
              <a:gd name="connsiteX48" fmla="*/ 3177994 w 3440915"/>
              <a:gd name="connsiteY48" fmla="*/ 78223 h 1343925"/>
              <a:gd name="connsiteX49" fmla="*/ 3245728 w 3440915"/>
              <a:gd name="connsiteY49" fmla="*/ 100801 h 1343925"/>
              <a:gd name="connsiteX50" fmla="*/ 3302172 w 3440915"/>
              <a:gd name="connsiteY50" fmla="*/ 145956 h 1343925"/>
              <a:gd name="connsiteX51" fmla="*/ 3336039 w 3440915"/>
              <a:gd name="connsiteY51" fmla="*/ 179823 h 1343925"/>
              <a:gd name="connsiteX52" fmla="*/ 3358616 w 3440915"/>
              <a:gd name="connsiteY52" fmla="*/ 213690 h 1343925"/>
              <a:gd name="connsiteX53" fmla="*/ 3392483 w 3440915"/>
              <a:gd name="connsiteY53" fmla="*/ 236267 h 1343925"/>
              <a:gd name="connsiteX54" fmla="*/ 3403772 w 3440915"/>
              <a:gd name="connsiteY54" fmla="*/ 270134 h 1343925"/>
              <a:gd name="connsiteX55" fmla="*/ 3426350 w 3440915"/>
              <a:gd name="connsiteY55" fmla="*/ 304001 h 1343925"/>
              <a:gd name="connsiteX56" fmla="*/ 3392483 w 3440915"/>
              <a:gd name="connsiteY56" fmla="*/ 495912 h 1343925"/>
              <a:gd name="connsiteX57" fmla="*/ 3358616 w 3440915"/>
              <a:gd name="connsiteY57" fmla="*/ 507201 h 1343925"/>
              <a:gd name="connsiteX58" fmla="*/ 3268305 w 3440915"/>
              <a:gd name="connsiteY58" fmla="*/ 586223 h 1343925"/>
              <a:gd name="connsiteX59" fmla="*/ 3200572 w 3440915"/>
              <a:gd name="connsiteY59" fmla="*/ 608801 h 1343925"/>
              <a:gd name="connsiteX60" fmla="*/ 3166705 w 3440915"/>
              <a:gd name="connsiteY60" fmla="*/ 642667 h 1343925"/>
              <a:gd name="connsiteX61" fmla="*/ 3065820 w 3440915"/>
              <a:gd name="connsiteY61" fmla="*/ 439479 h 1343925"/>
              <a:gd name="connsiteX62" fmla="*/ 3133569 w 3440915"/>
              <a:gd name="connsiteY62" fmla="*/ 371744 h 1343925"/>
              <a:gd name="connsiteX63" fmla="*/ 3098972 w 3440915"/>
              <a:gd name="connsiteY63" fmla="*/ 281423 h 1343925"/>
              <a:gd name="connsiteX64" fmla="*/ 3065105 w 3440915"/>
              <a:gd name="connsiteY64" fmla="*/ 258845 h 1343925"/>
              <a:gd name="connsiteX65" fmla="*/ 3042528 w 3440915"/>
              <a:gd name="connsiteY65" fmla="*/ 224979 h 1343925"/>
              <a:gd name="connsiteX66" fmla="*/ 2974794 w 3440915"/>
              <a:gd name="connsiteY66" fmla="*/ 202401 h 1343925"/>
              <a:gd name="connsiteX67" fmla="*/ 2940928 w 3440915"/>
              <a:gd name="connsiteY67" fmla="*/ 191112 h 1343925"/>
              <a:gd name="connsiteX68" fmla="*/ 2861905 w 3440915"/>
              <a:gd name="connsiteY68" fmla="*/ 168534 h 1343925"/>
              <a:gd name="connsiteX0" fmla="*/ 2207150 w 3440915"/>
              <a:gd name="connsiteY0" fmla="*/ 236267 h 1343925"/>
              <a:gd name="connsiteX1" fmla="*/ 1496268 w 3440915"/>
              <a:gd name="connsiteY1" fmla="*/ 270134 h 1343925"/>
              <a:gd name="connsiteX2" fmla="*/ 1021816 w 3440915"/>
              <a:gd name="connsiteY2" fmla="*/ 435564 h 1343925"/>
              <a:gd name="connsiteX3" fmla="*/ 841194 w 3440915"/>
              <a:gd name="connsiteY3" fmla="*/ 492008 h 1343925"/>
              <a:gd name="connsiteX4" fmla="*/ 773461 w 3440915"/>
              <a:gd name="connsiteY4" fmla="*/ 514586 h 1343925"/>
              <a:gd name="connsiteX5" fmla="*/ 536394 w 3440915"/>
              <a:gd name="connsiteY5" fmla="*/ 650053 h 1343925"/>
              <a:gd name="connsiteX6" fmla="*/ 419594 w 3440915"/>
              <a:gd name="connsiteY6" fmla="*/ 766845 h 1343925"/>
              <a:gd name="connsiteX7" fmla="*/ 186439 w 3440915"/>
              <a:gd name="connsiteY7" fmla="*/ 1003912 h 1343925"/>
              <a:gd name="connsiteX8" fmla="*/ 152572 w 3440915"/>
              <a:gd name="connsiteY8" fmla="*/ 1105512 h 1343925"/>
              <a:gd name="connsiteX9" fmla="*/ 141316 w 3440915"/>
              <a:gd name="connsiteY9" fmla="*/ 1139409 h 1343925"/>
              <a:gd name="connsiteX10" fmla="*/ 269097 w 3440915"/>
              <a:gd name="connsiteY10" fmla="*/ 1221648 h 1343925"/>
              <a:gd name="connsiteX11" fmla="*/ 73550 w 3440915"/>
              <a:gd name="connsiteY11" fmla="*/ 1331290 h 1343925"/>
              <a:gd name="connsiteX12" fmla="*/ 62276 w 3440915"/>
              <a:gd name="connsiteY12" fmla="*/ 1297457 h 1343925"/>
              <a:gd name="connsiteX13" fmla="*/ 50972 w 3440915"/>
              <a:gd name="connsiteY13" fmla="*/ 1263556 h 1343925"/>
              <a:gd name="connsiteX14" fmla="*/ 28394 w 3440915"/>
              <a:gd name="connsiteY14" fmla="*/ 1229690 h 1343925"/>
              <a:gd name="connsiteX15" fmla="*/ 17105 w 3440915"/>
              <a:gd name="connsiteY15" fmla="*/ 1195823 h 1343925"/>
              <a:gd name="connsiteX16" fmla="*/ 17105 w 3440915"/>
              <a:gd name="connsiteY16" fmla="*/ 992623 h 1343925"/>
              <a:gd name="connsiteX17" fmla="*/ 28394 w 3440915"/>
              <a:gd name="connsiteY17" fmla="*/ 958756 h 1343925"/>
              <a:gd name="connsiteX18" fmla="*/ 73550 w 3440915"/>
              <a:gd name="connsiteY18" fmla="*/ 891023 h 1343925"/>
              <a:gd name="connsiteX19" fmla="*/ 107416 w 3440915"/>
              <a:gd name="connsiteY19" fmla="*/ 868445 h 1343925"/>
              <a:gd name="connsiteX20" fmla="*/ 152572 w 3440915"/>
              <a:gd name="connsiteY20" fmla="*/ 812001 h 1343925"/>
              <a:gd name="connsiteX21" fmla="*/ 231594 w 3440915"/>
              <a:gd name="connsiteY21" fmla="*/ 721690 h 1343925"/>
              <a:gd name="connsiteX22" fmla="*/ 333194 w 3440915"/>
              <a:gd name="connsiteY22" fmla="*/ 608801 h 1343925"/>
              <a:gd name="connsiteX23" fmla="*/ 367061 w 3440915"/>
              <a:gd name="connsiteY23" fmla="*/ 586223 h 1343925"/>
              <a:gd name="connsiteX24" fmla="*/ 423505 w 3440915"/>
              <a:gd name="connsiteY24" fmla="*/ 518490 h 1343925"/>
              <a:gd name="connsiteX25" fmla="*/ 457372 w 3440915"/>
              <a:gd name="connsiteY25" fmla="*/ 495912 h 1343925"/>
              <a:gd name="connsiteX26" fmla="*/ 491239 w 3440915"/>
              <a:gd name="connsiteY26" fmla="*/ 462045 h 1343925"/>
              <a:gd name="connsiteX27" fmla="*/ 558972 w 3440915"/>
              <a:gd name="connsiteY27" fmla="*/ 428179 h 1343925"/>
              <a:gd name="connsiteX28" fmla="*/ 581550 w 3440915"/>
              <a:gd name="connsiteY28" fmla="*/ 394312 h 1343925"/>
              <a:gd name="connsiteX29" fmla="*/ 649283 w 3440915"/>
              <a:gd name="connsiteY29" fmla="*/ 360445 h 1343925"/>
              <a:gd name="connsiteX30" fmla="*/ 717016 w 3440915"/>
              <a:gd name="connsiteY30" fmla="*/ 315290 h 1343925"/>
              <a:gd name="connsiteX31" fmla="*/ 784750 w 3440915"/>
              <a:gd name="connsiteY31" fmla="*/ 270134 h 1343925"/>
              <a:gd name="connsiteX32" fmla="*/ 863772 w 3440915"/>
              <a:gd name="connsiteY32" fmla="*/ 236267 h 1343925"/>
              <a:gd name="connsiteX33" fmla="*/ 942794 w 3440915"/>
              <a:gd name="connsiteY33" fmla="*/ 213690 h 1343925"/>
              <a:gd name="connsiteX34" fmla="*/ 1021816 w 3440915"/>
              <a:gd name="connsiteY34" fmla="*/ 168534 h 1343925"/>
              <a:gd name="connsiteX35" fmla="*/ 1078261 w 3440915"/>
              <a:gd name="connsiteY35" fmla="*/ 157245 h 1343925"/>
              <a:gd name="connsiteX36" fmla="*/ 1168572 w 3440915"/>
              <a:gd name="connsiteY36" fmla="*/ 134667 h 1343925"/>
              <a:gd name="connsiteX37" fmla="*/ 1213728 w 3440915"/>
              <a:gd name="connsiteY37" fmla="*/ 123379 h 1343925"/>
              <a:gd name="connsiteX38" fmla="*/ 1315328 w 3440915"/>
              <a:gd name="connsiteY38" fmla="*/ 89512 h 1343925"/>
              <a:gd name="connsiteX39" fmla="*/ 1349194 w 3440915"/>
              <a:gd name="connsiteY39" fmla="*/ 78223 h 1343925"/>
              <a:gd name="connsiteX40" fmla="*/ 1416928 w 3440915"/>
              <a:gd name="connsiteY40" fmla="*/ 66934 h 1343925"/>
              <a:gd name="connsiteX41" fmla="*/ 1450794 w 3440915"/>
              <a:gd name="connsiteY41" fmla="*/ 55645 h 1343925"/>
              <a:gd name="connsiteX42" fmla="*/ 1642705 w 3440915"/>
              <a:gd name="connsiteY42" fmla="*/ 33067 h 1343925"/>
              <a:gd name="connsiteX43" fmla="*/ 1676572 w 3440915"/>
              <a:gd name="connsiteY43" fmla="*/ 21779 h 1343925"/>
              <a:gd name="connsiteX44" fmla="*/ 2839328 w 3440915"/>
              <a:gd name="connsiteY44" fmla="*/ 21779 h 1343925"/>
              <a:gd name="connsiteX45" fmla="*/ 2952216 w 3440915"/>
              <a:gd name="connsiteY45" fmla="*/ 33067 h 1343925"/>
              <a:gd name="connsiteX46" fmla="*/ 3042528 w 3440915"/>
              <a:gd name="connsiteY46" fmla="*/ 55645 h 1343925"/>
              <a:gd name="connsiteX47" fmla="*/ 3076394 w 3440915"/>
              <a:gd name="connsiteY47" fmla="*/ 66934 h 1343925"/>
              <a:gd name="connsiteX48" fmla="*/ 3177994 w 3440915"/>
              <a:gd name="connsiteY48" fmla="*/ 78223 h 1343925"/>
              <a:gd name="connsiteX49" fmla="*/ 3245728 w 3440915"/>
              <a:gd name="connsiteY49" fmla="*/ 100801 h 1343925"/>
              <a:gd name="connsiteX50" fmla="*/ 3302172 w 3440915"/>
              <a:gd name="connsiteY50" fmla="*/ 145956 h 1343925"/>
              <a:gd name="connsiteX51" fmla="*/ 3336039 w 3440915"/>
              <a:gd name="connsiteY51" fmla="*/ 179823 h 1343925"/>
              <a:gd name="connsiteX52" fmla="*/ 3358616 w 3440915"/>
              <a:gd name="connsiteY52" fmla="*/ 213690 h 1343925"/>
              <a:gd name="connsiteX53" fmla="*/ 3392483 w 3440915"/>
              <a:gd name="connsiteY53" fmla="*/ 236267 h 1343925"/>
              <a:gd name="connsiteX54" fmla="*/ 3403772 w 3440915"/>
              <a:gd name="connsiteY54" fmla="*/ 270134 h 1343925"/>
              <a:gd name="connsiteX55" fmla="*/ 3426350 w 3440915"/>
              <a:gd name="connsiteY55" fmla="*/ 304001 h 1343925"/>
              <a:gd name="connsiteX56" fmla="*/ 3392483 w 3440915"/>
              <a:gd name="connsiteY56" fmla="*/ 495912 h 1343925"/>
              <a:gd name="connsiteX57" fmla="*/ 3358616 w 3440915"/>
              <a:gd name="connsiteY57" fmla="*/ 507201 h 1343925"/>
              <a:gd name="connsiteX58" fmla="*/ 3268305 w 3440915"/>
              <a:gd name="connsiteY58" fmla="*/ 586223 h 1343925"/>
              <a:gd name="connsiteX59" fmla="*/ 3200572 w 3440915"/>
              <a:gd name="connsiteY59" fmla="*/ 608801 h 1343925"/>
              <a:gd name="connsiteX60" fmla="*/ 3166705 w 3440915"/>
              <a:gd name="connsiteY60" fmla="*/ 642667 h 1343925"/>
              <a:gd name="connsiteX61" fmla="*/ 3065820 w 3440915"/>
              <a:gd name="connsiteY61" fmla="*/ 439479 h 1343925"/>
              <a:gd name="connsiteX62" fmla="*/ 3133569 w 3440915"/>
              <a:gd name="connsiteY62" fmla="*/ 371744 h 1343925"/>
              <a:gd name="connsiteX63" fmla="*/ 3098972 w 3440915"/>
              <a:gd name="connsiteY63" fmla="*/ 281423 h 1343925"/>
              <a:gd name="connsiteX64" fmla="*/ 3065105 w 3440915"/>
              <a:gd name="connsiteY64" fmla="*/ 258845 h 1343925"/>
              <a:gd name="connsiteX65" fmla="*/ 3042528 w 3440915"/>
              <a:gd name="connsiteY65" fmla="*/ 224979 h 1343925"/>
              <a:gd name="connsiteX66" fmla="*/ 2974794 w 3440915"/>
              <a:gd name="connsiteY66" fmla="*/ 202401 h 1343925"/>
              <a:gd name="connsiteX67" fmla="*/ 2940928 w 3440915"/>
              <a:gd name="connsiteY67" fmla="*/ 191112 h 1343925"/>
              <a:gd name="connsiteX68" fmla="*/ 2861905 w 3440915"/>
              <a:gd name="connsiteY68" fmla="*/ 168534 h 1343925"/>
              <a:gd name="connsiteX0" fmla="*/ 2207150 w 3440915"/>
              <a:gd name="connsiteY0" fmla="*/ 236267 h 1344562"/>
              <a:gd name="connsiteX1" fmla="*/ 1496268 w 3440915"/>
              <a:gd name="connsiteY1" fmla="*/ 270134 h 1344562"/>
              <a:gd name="connsiteX2" fmla="*/ 1021816 w 3440915"/>
              <a:gd name="connsiteY2" fmla="*/ 435564 h 1344562"/>
              <a:gd name="connsiteX3" fmla="*/ 841194 w 3440915"/>
              <a:gd name="connsiteY3" fmla="*/ 492008 h 1344562"/>
              <a:gd name="connsiteX4" fmla="*/ 773461 w 3440915"/>
              <a:gd name="connsiteY4" fmla="*/ 514586 h 1344562"/>
              <a:gd name="connsiteX5" fmla="*/ 536394 w 3440915"/>
              <a:gd name="connsiteY5" fmla="*/ 650053 h 1344562"/>
              <a:gd name="connsiteX6" fmla="*/ 419594 w 3440915"/>
              <a:gd name="connsiteY6" fmla="*/ 766845 h 1344562"/>
              <a:gd name="connsiteX7" fmla="*/ 186439 w 3440915"/>
              <a:gd name="connsiteY7" fmla="*/ 1003912 h 1344562"/>
              <a:gd name="connsiteX8" fmla="*/ 152572 w 3440915"/>
              <a:gd name="connsiteY8" fmla="*/ 1105512 h 1344562"/>
              <a:gd name="connsiteX9" fmla="*/ 141316 w 3440915"/>
              <a:gd name="connsiteY9" fmla="*/ 1139409 h 1344562"/>
              <a:gd name="connsiteX10" fmla="*/ 269097 w 3440915"/>
              <a:gd name="connsiteY10" fmla="*/ 1221648 h 1344562"/>
              <a:gd name="connsiteX11" fmla="*/ 261486 w 3440915"/>
              <a:gd name="connsiteY11" fmla="*/ 1217827 h 1344562"/>
              <a:gd name="connsiteX12" fmla="*/ 73550 w 3440915"/>
              <a:gd name="connsiteY12" fmla="*/ 1331290 h 1344562"/>
              <a:gd name="connsiteX13" fmla="*/ 62276 w 3440915"/>
              <a:gd name="connsiteY13" fmla="*/ 1297457 h 1344562"/>
              <a:gd name="connsiteX14" fmla="*/ 50972 w 3440915"/>
              <a:gd name="connsiteY14" fmla="*/ 1263556 h 1344562"/>
              <a:gd name="connsiteX15" fmla="*/ 28394 w 3440915"/>
              <a:gd name="connsiteY15" fmla="*/ 1229690 h 1344562"/>
              <a:gd name="connsiteX16" fmla="*/ 17105 w 3440915"/>
              <a:gd name="connsiteY16" fmla="*/ 1195823 h 1344562"/>
              <a:gd name="connsiteX17" fmla="*/ 17105 w 3440915"/>
              <a:gd name="connsiteY17" fmla="*/ 992623 h 1344562"/>
              <a:gd name="connsiteX18" fmla="*/ 28394 w 3440915"/>
              <a:gd name="connsiteY18" fmla="*/ 958756 h 1344562"/>
              <a:gd name="connsiteX19" fmla="*/ 73550 w 3440915"/>
              <a:gd name="connsiteY19" fmla="*/ 891023 h 1344562"/>
              <a:gd name="connsiteX20" fmla="*/ 107416 w 3440915"/>
              <a:gd name="connsiteY20" fmla="*/ 868445 h 1344562"/>
              <a:gd name="connsiteX21" fmla="*/ 152572 w 3440915"/>
              <a:gd name="connsiteY21" fmla="*/ 812001 h 1344562"/>
              <a:gd name="connsiteX22" fmla="*/ 231594 w 3440915"/>
              <a:gd name="connsiteY22" fmla="*/ 721690 h 1344562"/>
              <a:gd name="connsiteX23" fmla="*/ 333194 w 3440915"/>
              <a:gd name="connsiteY23" fmla="*/ 608801 h 1344562"/>
              <a:gd name="connsiteX24" fmla="*/ 367061 w 3440915"/>
              <a:gd name="connsiteY24" fmla="*/ 586223 h 1344562"/>
              <a:gd name="connsiteX25" fmla="*/ 423505 w 3440915"/>
              <a:gd name="connsiteY25" fmla="*/ 518490 h 1344562"/>
              <a:gd name="connsiteX26" fmla="*/ 457372 w 3440915"/>
              <a:gd name="connsiteY26" fmla="*/ 495912 h 1344562"/>
              <a:gd name="connsiteX27" fmla="*/ 491239 w 3440915"/>
              <a:gd name="connsiteY27" fmla="*/ 462045 h 1344562"/>
              <a:gd name="connsiteX28" fmla="*/ 558972 w 3440915"/>
              <a:gd name="connsiteY28" fmla="*/ 428179 h 1344562"/>
              <a:gd name="connsiteX29" fmla="*/ 581550 w 3440915"/>
              <a:gd name="connsiteY29" fmla="*/ 394312 h 1344562"/>
              <a:gd name="connsiteX30" fmla="*/ 649283 w 3440915"/>
              <a:gd name="connsiteY30" fmla="*/ 360445 h 1344562"/>
              <a:gd name="connsiteX31" fmla="*/ 717016 w 3440915"/>
              <a:gd name="connsiteY31" fmla="*/ 315290 h 1344562"/>
              <a:gd name="connsiteX32" fmla="*/ 784750 w 3440915"/>
              <a:gd name="connsiteY32" fmla="*/ 270134 h 1344562"/>
              <a:gd name="connsiteX33" fmla="*/ 863772 w 3440915"/>
              <a:gd name="connsiteY33" fmla="*/ 236267 h 1344562"/>
              <a:gd name="connsiteX34" fmla="*/ 942794 w 3440915"/>
              <a:gd name="connsiteY34" fmla="*/ 213690 h 1344562"/>
              <a:gd name="connsiteX35" fmla="*/ 1021816 w 3440915"/>
              <a:gd name="connsiteY35" fmla="*/ 168534 h 1344562"/>
              <a:gd name="connsiteX36" fmla="*/ 1078261 w 3440915"/>
              <a:gd name="connsiteY36" fmla="*/ 157245 h 1344562"/>
              <a:gd name="connsiteX37" fmla="*/ 1168572 w 3440915"/>
              <a:gd name="connsiteY37" fmla="*/ 134667 h 1344562"/>
              <a:gd name="connsiteX38" fmla="*/ 1213728 w 3440915"/>
              <a:gd name="connsiteY38" fmla="*/ 123379 h 1344562"/>
              <a:gd name="connsiteX39" fmla="*/ 1315328 w 3440915"/>
              <a:gd name="connsiteY39" fmla="*/ 89512 h 1344562"/>
              <a:gd name="connsiteX40" fmla="*/ 1349194 w 3440915"/>
              <a:gd name="connsiteY40" fmla="*/ 78223 h 1344562"/>
              <a:gd name="connsiteX41" fmla="*/ 1416928 w 3440915"/>
              <a:gd name="connsiteY41" fmla="*/ 66934 h 1344562"/>
              <a:gd name="connsiteX42" fmla="*/ 1450794 w 3440915"/>
              <a:gd name="connsiteY42" fmla="*/ 55645 h 1344562"/>
              <a:gd name="connsiteX43" fmla="*/ 1642705 w 3440915"/>
              <a:gd name="connsiteY43" fmla="*/ 33067 h 1344562"/>
              <a:gd name="connsiteX44" fmla="*/ 1676572 w 3440915"/>
              <a:gd name="connsiteY44" fmla="*/ 21779 h 1344562"/>
              <a:gd name="connsiteX45" fmla="*/ 2839328 w 3440915"/>
              <a:gd name="connsiteY45" fmla="*/ 21779 h 1344562"/>
              <a:gd name="connsiteX46" fmla="*/ 2952216 w 3440915"/>
              <a:gd name="connsiteY46" fmla="*/ 33067 h 1344562"/>
              <a:gd name="connsiteX47" fmla="*/ 3042528 w 3440915"/>
              <a:gd name="connsiteY47" fmla="*/ 55645 h 1344562"/>
              <a:gd name="connsiteX48" fmla="*/ 3076394 w 3440915"/>
              <a:gd name="connsiteY48" fmla="*/ 66934 h 1344562"/>
              <a:gd name="connsiteX49" fmla="*/ 3177994 w 3440915"/>
              <a:gd name="connsiteY49" fmla="*/ 78223 h 1344562"/>
              <a:gd name="connsiteX50" fmla="*/ 3245728 w 3440915"/>
              <a:gd name="connsiteY50" fmla="*/ 100801 h 1344562"/>
              <a:gd name="connsiteX51" fmla="*/ 3302172 w 3440915"/>
              <a:gd name="connsiteY51" fmla="*/ 145956 h 1344562"/>
              <a:gd name="connsiteX52" fmla="*/ 3336039 w 3440915"/>
              <a:gd name="connsiteY52" fmla="*/ 179823 h 1344562"/>
              <a:gd name="connsiteX53" fmla="*/ 3358616 w 3440915"/>
              <a:gd name="connsiteY53" fmla="*/ 213690 h 1344562"/>
              <a:gd name="connsiteX54" fmla="*/ 3392483 w 3440915"/>
              <a:gd name="connsiteY54" fmla="*/ 236267 h 1344562"/>
              <a:gd name="connsiteX55" fmla="*/ 3403772 w 3440915"/>
              <a:gd name="connsiteY55" fmla="*/ 270134 h 1344562"/>
              <a:gd name="connsiteX56" fmla="*/ 3426350 w 3440915"/>
              <a:gd name="connsiteY56" fmla="*/ 304001 h 1344562"/>
              <a:gd name="connsiteX57" fmla="*/ 3392483 w 3440915"/>
              <a:gd name="connsiteY57" fmla="*/ 495912 h 1344562"/>
              <a:gd name="connsiteX58" fmla="*/ 3358616 w 3440915"/>
              <a:gd name="connsiteY58" fmla="*/ 507201 h 1344562"/>
              <a:gd name="connsiteX59" fmla="*/ 3268305 w 3440915"/>
              <a:gd name="connsiteY59" fmla="*/ 586223 h 1344562"/>
              <a:gd name="connsiteX60" fmla="*/ 3200572 w 3440915"/>
              <a:gd name="connsiteY60" fmla="*/ 608801 h 1344562"/>
              <a:gd name="connsiteX61" fmla="*/ 3166705 w 3440915"/>
              <a:gd name="connsiteY61" fmla="*/ 642667 h 1344562"/>
              <a:gd name="connsiteX62" fmla="*/ 3065820 w 3440915"/>
              <a:gd name="connsiteY62" fmla="*/ 439479 h 1344562"/>
              <a:gd name="connsiteX63" fmla="*/ 3133569 w 3440915"/>
              <a:gd name="connsiteY63" fmla="*/ 371744 h 1344562"/>
              <a:gd name="connsiteX64" fmla="*/ 3098972 w 3440915"/>
              <a:gd name="connsiteY64" fmla="*/ 281423 h 1344562"/>
              <a:gd name="connsiteX65" fmla="*/ 3065105 w 3440915"/>
              <a:gd name="connsiteY65" fmla="*/ 258845 h 1344562"/>
              <a:gd name="connsiteX66" fmla="*/ 3042528 w 3440915"/>
              <a:gd name="connsiteY66" fmla="*/ 224979 h 1344562"/>
              <a:gd name="connsiteX67" fmla="*/ 2974794 w 3440915"/>
              <a:gd name="connsiteY67" fmla="*/ 202401 h 1344562"/>
              <a:gd name="connsiteX68" fmla="*/ 2940928 w 3440915"/>
              <a:gd name="connsiteY68" fmla="*/ 191112 h 1344562"/>
              <a:gd name="connsiteX69" fmla="*/ 2861905 w 3440915"/>
              <a:gd name="connsiteY69" fmla="*/ 168534 h 13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3440915" h="1344562">
                <a:moveTo>
                  <a:pt x="2207150" y="236267"/>
                </a:moveTo>
                <a:cubicBezTo>
                  <a:pt x="2059050" y="243323"/>
                  <a:pt x="1693824" y="236918"/>
                  <a:pt x="1496268" y="270134"/>
                </a:cubicBezTo>
                <a:lnTo>
                  <a:pt x="1021816" y="435564"/>
                </a:lnTo>
                <a:cubicBezTo>
                  <a:pt x="956616" y="434947"/>
                  <a:pt x="882586" y="478838"/>
                  <a:pt x="841194" y="492008"/>
                </a:cubicBezTo>
                <a:lnTo>
                  <a:pt x="773461" y="514586"/>
                </a:lnTo>
                <a:lnTo>
                  <a:pt x="536394" y="650053"/>
                </a:lnTo>
                <a:cubicBezTo>
                  <a:pt x="505638" y="665138"/>
                  <a:pt x="468512" y="736091"/>
                  <a:pt x="419594" y="766845"/>
                </a:cubicBezTo>
                <a:cubicBezTo>
                  <a:pt x="361268" y="825821"/>
                  <a:pt x="230943" y="947467"/>
                  <a:pt x="186439" y="1003912"/>
                </a:cubicBezTo>
                <a:lnTo>
                  <a:pt x="152572" y="1105512"/>
                </a:lnTo>
                <a:cubicBezTo>
                  <a:pt x="148820" y="1116811"/>
                  <a:pt x="241096" y="1221800"/>
                  <a:pt x="141316" y="1139409"/>
                </a:cubicBezTo>
                <a:cubicBezTo>
                  <a:pt x="136885" y="1146839"/>
                  <a:pt x="152813" y="1139980"/>
                  <a:pt x="269097" y="1221648"/>
                </a:cubicBezTo>
                <a:cubicBezTo>
                  <a:pt x="289125" y="1234718"/>
                  <a:pt x="294077" y="1199553"/>
                  <a:pt x="261486" y="1217827"/>
                </a:cubicBezTo>
                <a:cubicBezTo>
                  <a:pt x="228895" y="1236101"/>
                  <a:pt x="106752" y="1318018"/>
                  <a:pt x="73550" y="1331290"/>
                </a:cubicBezTo>
                <a:cubicBezTo>
                  <a:pt x="40348" y="1344562"/>
                  <a:pt x="143170" y="1282140"/>
                  <a:pt x="62276" y="1297457"/>
                </a:cubicBezTo>
                <a:cubicBezTo>
                  <a:pt x="11437" y="1161663"/>
                  <a:pt x="57573" y="1273457"/>
                  <a:pt x="50972" y="1263556"/>
                </a:cubicBezTo>
                <a:lnTo>
                  <a:pt x="28394" y="1229690"/>
                </a:lnTo>
                <a:cubicBezTo>
                  <a:pt x="24631" y="1218401"/>
                  <a:pt x="19439" y="1207492"/>
                  <a:pt x="17105" y="1195823"/>
                </a:cubicBezTo>
                <a:cubicBezTo>
                  <a:pt x="0" y="1110298"/>
                  <a:pt x="3310" y="1089186"/>
                  <a:pt x="17105" y="992623"/>
                </a:cubicBezTo>
                <a:cubicBezTo>
                  <a:pt x="18788" y="980843"/>
                  <a:pt x="22615" y="969158"/>
                  <a:pt x="28394" y="958756"/>
                </a:cubicBezTo>
                <a:cubicBezTo>
                  <a:pt x="41572" y="935036"/>
                  <a:pt x="50972" y="906075"/>
                  <a:pt x="73550" y="891023"/>
                </a:cubicBezTo>
                <a:lnTo>
                  <a:pt x="107416" y="868445"/>
                </a:lnTo>
                <a:cubicBezTo>
                  <a:pt x="132839" y="792179"/>
                  <a:pt x="97581" y="874848"/>
                  <a:pt x="152572" y="812001"/>
                </a:cubicBezTo>
                <a:cubicBezTo>
                  <a:pt x="244764" y="706638"/>
                  <a:pt x="155395" y="772488"/>
                  <a:pt x="231594" y="721690"/>
                </a:cubicBezTo>
                <a:cubicBezTo>
                  <a:pt x="260743" y="682825"/>
                  <a:pt x="292675" y="635813"/>
                  <a:pt x="333194" y="608801"/>
                </a:cubicBezTo>
                <a:lnTo>
                  <a:pt x="367061" y="586223"/>
                </a:lnTo>
                <a:cubicBezTo>
                  <a:pt x="389261" y="552923"/>
                  <a:pt x="390910" y="545652"/>
                  <a:pt x="423505" y="518490"/>
                </a:cubicBezTo>
                <a:cubicBezTo>
                  <a:pt x="433928" y="509804"/>
                  <a:pt x="446949" y="504598"/>
                  <a:pt x="457372" y="495912"/>
                </a:cubicBezTo>
                <a:cubicBezTo>
                  <a:pt x="469637" y="485691"/>
                  <a:pt x="478974" y="472266"/>
                  <a:pt x="491239" y="462045"/>
                </a:cubicBezTo>
                <a:cubicBezTo>
                  <a:pt x="520419" y="437728"/>
                  <a:pt x="525028" y="439493"/>
                  <a:pt x="558972" y="428179"/>
                </a:cubicBezTo>
                <a:cubicBezTo>
                  <a:pt x="566498" y="416890"/>
                  <a:pt x="571956" y="403906"/>
                  <a:pt x="581550" y="394312"/>
                </a:cubicBezTo>
                <a:cubicBezTo>
                  <a:pt x="603434" y="372427"/>
                  <a:pt x="621738" y="369627"/>
                  <a:pt x="649283" y="360445"/>
                </a:cubicBezTo>
                <a:cubicBezTo>
                  <a:pt x="724444" y="285286"/>
                  <a:pt x="643497" y="356134"/>
                  <a:pt x="717016" y="315290"/>
                </a:cubicBezTo>
                <a:cubicBezTo>
                  <a:pt x="740737" y="302112"/>
                  <a:pt x="759007" y="278715"/>
                  <a:pt x="784750" y="270134"/>
                </a:cubicBezTo>
                <a:cubicBezTo>
                  <a:pt x="864184" y="243655"/>
                  <a:pt x="766106" y="278122"/>
                  <a:pt x="863772" y="236267"/>
                </a:cubicBezTo>
                <a:cubicBezTo>
                  <a:pt x="886438" y="226553"/>
                  <a:pt x="919890" y="219416"/>
                  <a:pt x="942794" y="213690"/>
                </a:cubicBezTo>
                <a:cubicBezTo>
                  <a:pt x="967567" y="197175"/>
                  <a:pt x="993172" y="178082"/>
                  <a:pt x="1021816" y="168534"/>
                </a:cubicBezTo>
                <a:cubicBezTo>
                  <a:pt x="1040019" y="162466"/>
                  <a:pt x="1059565" y="161560"/>
                  <a:pt x="1078261" y="157245"/>
                </a:cubicBezTo>
                <a:cubicBezTo>
                  <a:pt x="1108497" y="150268"/>
                  <a:pt x="1138468" y="142193"/>
                  <a:pt x="1168572" y="134667"/>
                </a:cubicBezTo>
                <a:cubicBezTo>
                  <a:pt x="1183624" y="130904"/>
                  <a:pt x="1199009" y="128285"/>
                  <a:pt x="1213728" y="123379"/>
                </a:cubicBezTo>
                <a:lnTo>
                  <a:pt x="1315328" y="89512"/>
                </a:lnTo>
                <a:cubicBezTo>
                  <a:pt x="1326617" y="85749"/>
                  <a:pt x="1337457" y="80179"/>
                  <a:pt x="1349194" y="78223"/>
                </a:cubicBezTo>
                <a:lnTo>
                  <a:pt x="1416928" y="66934"/>
                </a:lnTo>
                <a:cubicBezTo>
                  <a:pt x="1428217" y="63171"/>
                  <a:pt x="1439087" y="57774"/>
                  <a:pt x="1450794" y="55645"/>
                </a:cubicBezTo>
                <a:cubicBezTo>
                  <a:pt x="1475175" y="51212"/>
                  <a:pt x="1622981" y="35259"/>
                  <a:pt x="1642705" y="33067"/>
                </a:cubicBezTo>
                <a:cubicBezTo>
                  <a:pt x="1653994" y="29304"/>
                  <a:pt x="1664688" y="22388"/>
                  <a:pt x="1676572" y="21779"/>
                </a:cubicBezTo>
                <a:cubicBezTo>
                  <a:pt x="2101280" y="0"/>
                  <a:pt x="2382367" y="14959"/>
                  <a:pt x="2839328" y="21779"/>
                </a:cubicBezTo>
                <a:cubicBezTo>
                  <a:pt x="2876957" y="25542"/>
                  <a:pt x="2914914" y="26850"/>
                  <a:pt x="2952216" y="33067"/>
                </a:cubicBezTo>
                <a:cubicBezTo>
                  <a:pt x="2982824" y="38168"/>
                  <a:pt x="3013090" y="45832"/>
                  <a:pt x="3042528" y="55645"/>
                </a:cubicBezTo>
                <a:cubicBezTo>
                  <a:pt x="3053817" y="59408"/>
                  <a:pt x="3064657" y="64978"/>
                  <a:pt x="3076394" y="66934"/>
                </a:cubicBezTo>
                <a:cubicBezTo>
                  <a:pt x="3110005" y="72536"/>
                  <a:pt x="3144127" y="74460"/>
                  <a:pt x="3177994" y="78223"/>
                </a:cubicBezTo>
                <a:cubicBezTo>
                  <a:pt x="3200572" y="85749"/>
                  <a:pt x="3232527" y="80999"/>
                  <a:pt x="3245728" y="100801"/>
                </a:cubicBezTo>
                <a:cubicBezTo>
                  <a:pt x="3274906" y="144568"/>
                  <a:pt x="3255434" y="130377"/>
                  <a:pt x="3302172" y="145956"/>
                </a:cubicBezTo>
                <a:cubicBezTo>
                  <a:pt x="3313461" y="157245"/>
                  <a:pt x="3325819" y="167558"/>
                  <a:pt x="3336039" y="179823"/>
                </a:cubicBezTo>
                <a:cubicBezTo>
                  <a:pt x="3344725" y="190246"/>
                  <a:pt x="3349022" y="204096"/>
                  <a:pt x="3358616" y="213690"/>
                </a:cubicBezTo>
                <a:cubicBezTo>
                  <a:pt x="3368210" y="223284"/>
                  <a:pt x="3381194" y="228741"/>
                  <a:pt x="3392483" y="236267"/>
                </a:cubicBezTo>
                <a:cubicBezTo>
                  <a:pt x="3396246" y="247556"/>
                  <a:pt x="3398450" y="259491"/>
                  <a:pt x="3403772" y="270134"/>
                </a:cubicBezTo>
                <a:cubicBezTo>
                  <a:pt x="3409840" y="282269"/>
                  <a:pt x="3425553" y="290457"/>
                  <a:pt x="3426350" y="304001"/>
                </a:cubicBezTo>
                <a:cubicBezTo>
                  <a:pt x="3427497" y="323501"/>
                  <a:pt x="3440915" y="457167"/>
                  <a:pt x="3392483" y="495912"/>
                </a:cubicBezTo>
                <a:cubicBezTo>
                  <a:pt x="3383191" y="503346"/>
                  <a:pt x="3369905" y="503438"/>
                  <a:pt x="3358616" y="507201"/>
                </a:cubicBezTo>
                <a:cubicBezTo>
                  <a:pt x="3332275" y="546713"/>
                  <a:pt x="3324750" y="567408"/>
                  <a:pt x="3268305" y="586223"/>
                </a:cubicBezTo>
                <a:lnTo>
                  <a:pt x="3200572" y="608801"/>
                </a:lnTo>
                <a:cubicBezTo>
                  <a:pt x="3189283" y="620090"/>
                  <a:pt x="3182670" y="642667"/>
                  <a:pt x="3166705" y="642667"/>
                </a:cubicBezTo>
                <a:cubicBezTo>
                  <a:pt x="3144127" y="614445"/>
                  <a:pt x="3140454" y="487120"/>
                  <a:pt x="3065820" y="439479"/>
                </a:cubicBezTo>
                <a:cubicBezTo>
                  <a:pt x="3088398" y="416901"/>
                  <a:pt x="3139831" y="403054"/>
                  <a:pt x="3133569" y="371744"/>
                </a:cubicBezTo>
                <a:cubicBezTo>
                  <a:pt x="3125492" y="331359"/>
                  <a:pt x="3128040" y="310491"/>
                  <a:pt x="3098972" y="281423"/>
                </a:cubicBezTo>
                <a:cubicBezTo>
                  <a:pt x="3089378" y="271829"/>
                  <a:pt x="3076394" y="266371"/>
                  <a:pt x="3065105" y="258845"/>
                </a:cubicBezTo>
                <a:cubicBezTo>
                  <a:pt x="3057579" y="247556"/>
                  <a:pt x="3054033" y="232170"/>
                  <a:pt x="3042528" y="224979"/>
                </a:cubicBezTo>
                <a:cubicBezTo>
                  <a:pt x="3022346" y="212365"/>
                  <a:pt x="2997372" y="209927"/>
                  <a:pt x="2974794" y="202401"/>
                </a:cubicBezTo>
                <a:cubicBezTo>
                  <a:pt x="2963505" y="198638"/>
                  <a:pt x="2952472" y="193998"/>
                  <a:pt x="2940928" y="191112"/>
                </a:cubicBezTo>
                <a:cubicBezTo>
                  <a:pt x="2884228" y="176937"/>
                  <a:pt x="2910491" y="184729"/>
                  <a:pt x="2861905" y="168534"/>
                </a:cubicBez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Прямоугольник 1"/>
          <p:cNvSpPr>
            <a:spLocks noChangeArrowheads="1"/>
          </p:cNvSpPr>
          <p:nvPr/>
        </p:nvSpPr>
        <p:spPr bwMode="auto">
          <a:xfrm>
            <a:off x="214313" y="707802"/>
            <a:ext cx="86407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/>
            <a:r>
              <a:rPr lang="ru-RU" sz="2800" dirty="0">
                <a:cs typeface="Times New Roman" pitchFamily="18" charset="0"/>
              </a:rPr>
              <a:t>Из постулатов следует, что в обратимом процессе </a:t>
            </a:r>
            <a:r>
              <a:rPr lang="ru-RU" sz="2800" dirty="0" smtClean="0">
                <a:cs typeface="Times New Roman" pitchFamily="18" charset="0"/>
              </a:rPr>
              <a:t>:</a:t>
            </a:r>
            <a:endParaRPr lang="ru-RU" sz="4000" dirty="0"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07382436"/>
              </p:ext>
            </p:extLst>
          </p:nvPr>
        </p:nvGraphicFramePr>
        <p:xfrm>
          <a:off x="2928938" y="3636739"/>
          <a:ext cx="3379787" cy="1173163"/>
        </p:xfrm>
        <a:graphic>
          <a:graphicData uri="http://schemas.openxmlformats.org/presentationml/2006/ole">
            <p:oleObj spid="_x0000_s1034" name="Формула" r:id="rId3" imgW="1358900" imgH="4699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82685075"/>
              </p:ext>
            </p:extLst>
          </p:nvPr>
        </p:nvGraphicFramePr>
        <p:xfrm>
          <a:off x="3491880" y="1331342"/>
          <a:ext cx="1887756" cy="1305570"/>
        </p:xfrm>
        <a:graphic>
          <a:graphicData uri="http://schemas.openxmlformats.org/presentationml/2006/ole">
            <p:oleObj spid="_x0000_s1035" name="Формула" r:id="rId4" imgW="647419" imgH="444307" progId="Equation.3">
              <p:embed/>
            </p:oleObj>
          </a:graphicData>
        </a:graphic>
      </p:graphicFrame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285750" y="2636606"/>
            <a:ext cx="85725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Это эквивалентно утверждению, что </a:t>
            </a:r>
            <a:r>
              <a:rPr lang="en-US" sz="2800" dirty="0" err="1">
                <a:cs typeface="Times New Roman" pitchFamily="18" charset="0"/>
              </a:rPr>
              <a:t>dQ</a:t>
            </a:r>
            <a:r>
              <a:rPr lang="ru-RU" sz="2800" dirty="0">
                <a:cs typeface="Times New Roman" pitchFamily="18" charset="0"/>
              </a:rPr>
              <a:t>/</a:t>
            </a:r>
            <a:r>
              <a:rPr lang="en-US" sz="2800" dirty="0">
                <a:cs typeface="Times New Roman" pitchFamily="18" charset="0"/>
              </a:rPr>
              <a:t>T</a:t>
            </a:r>
            <a:r>
              <a:rPr lang="ru-RU" sz="2800" dirty="0">
                <a:cs typeface="Times New Roman" pitchFamily="18" charset="0"/>
              </a:rPr>
              <a:t> есть дифференциал </a:t>
            </a:r>
            <a:r>
              <a:rPr lang="ru-RU" sz="2800" dirty="0" err="1">
                <a:cs typeface="Times New Roman" pitchFamily="18" charset="0"/>
              </a:rPr>
              <a:t>нек-рой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функции состояния 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S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</a:rPr>
              <a:t>,</a:t>
            </a:r>
            <a:r>
              <a:rPr lang="ru-RU" sz="2800" dirty="0">
                <a:cs typeface="Times New Roman" pitchFamily="18" charset="0"/>
              </a:rPr>
              <a:t> т.е.</a:t>
            </a:r>
            <a:endParaRPr lang="ru-RU" sz="4000" dirty="0"/>
          </a:p>
        </p:txBody>
      </p:sp>
      <p:sp>
        <p:nvSpPr>
          <p:cNvPr id="1030" name="Прямоугольник 7"/>
          <p:cNvSpPr>
            <a:spLocks noChangeArrowheads="1"/>
          </p:cNvSpPr>
          <p:nvPr/>
        </p:nvSpPr>
        <p:spPr bwMode="auto">
          <a:xfrm>
            <a:off x="285750" y="4851177"/>
            <a:ext cx="8572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/>
              <a:t>Рудольф Клаузиус (1865) дал величине </a:t>
            </a:r>
            <a:r>
              <a:rPr lang="ru-RU" sz="2800" i="1"/>
              <a:t>S</a:t>
            </a:r>
            <a:r>
              <a:rPr lang="ru-RU" sz="2800"/>
              <a:t> имя «энтропия» – изменение</a:t>
            </a:r>
            <a:r>
              <a:rPr lang="ru-RU" sz="2800">
                <a:cs typeface="Times New Roman" pitchFamily="18" charset="0"/>
                <a:sym typeface="Symbol" pitchFamily="18" charset="2"/>
              </a:rPr>
              <a:t>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5750" y="593925"/>
            <a:ext cx="864393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Л.Больцман (1877</a:t>
            </a:r>
            <a:r>
              <a:rPr lang="ru-RU" sz="2800" dirty="0" smtClean="0">
                <a:cs typeface="Times New Roman" pitchFamily="18" charset="0"/>
              </a:rPr>
              <a:t>): Т.д</a:t>
            </a:r>
            <a:r>
              <a:rPr lang="ru-RU" sz="2800" dirty="0">
                <a:cs typeface="Times New Roman" pitchFamily="18" charset="0"/>
              </a:rPr>
              <a:t>. вероятность </a:t>
            </a:r>
            <a:r>
              <a:rPr lang="ru-RU" sz="2800" b="1" dirty="0">
                <a:cs typeface="Times New Roman" pitchFamily="18" charset="0"/>
              </a:rPr>
              <a:t>W</a:t>
            </a:r>
            <a:r>
              <a:rPr lang="ru-RU" sz="2800" dirty="0">
                <a:cs typeface="Times New Roman" pitchFamily="18" charset="0"/>
              </a:rPr>
              <a:t> состояния </a:t>
            </a:r>
            <a:r>
              <a:rPr lang="ru-RU" sz="2800" dirty="0" smtClean="0">
                <a:cs typeface="Times New Roman" pitchFamily="18" charset="0"/>
              </a:rPr>
              <a:t>системы </a:t>
            </a:r>
            <a:r>
              <a:rPr lang="ru-RU" sz="2800" dirty="0">
                <a:cs typeface="Times New Roman" pitchFamily="18" charset="0"/>
              </a:rPr>
              <a:t>– это число микросостояний, реализующих данное </a:t>
            </a:r>
            <a:r>
              <a:rPr lang="ru-RU" sz="2800" dirty="0" err="1" smtClean="0">
                <a:cs typeface="Times New Roman" pitchFamily="18" charset="0"/>
              </a:rPr>
              <a:t>макросостояние</a:t>
            </a:r>
            <a:r>
              <a:rPr lang="ru-RU" sz="2800" dirty="0">
                <a:cs typeface="Times New Roman" pitchFamily="18" charset="0"/>
              </a:rPr>
              <a:t>: </a:t>
            </a:r>
            <a:r>
              <a:rPr lang="ru-RU" sz="2800" b="1" dirty="0" smtClean="0">
                <a:cs typeface="Times New Roman" pitchFamily="18" charset="0"/>
              </a:rPr>
              <a:t>  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S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= k </a:t>
            </a:r>
            <a:r>
              <a:rPr lang="en-US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lnW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  <a:p>
            <a:pPr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где </a:t>
            </a:r>
            <a:r>
              <a:rPr lang="ru-RU" sz="2800" b="1" dirty="0">
                <a:cs typeface="Times New Roman" pitchFamily="18" charset="0"/>
              </a:rPr>
              <a:t>S</a:t>
            </a:r>
            <a:r>
              <a:rPr lang="ru-RU" sz="2800" dirty="0">
                <a:cs typeface="Times New Roman" pitchFamily="18" charset="0"/>
              </a:rPr>
              <a:t> – энтропия; </a:t>
            </a:r>
            <a:r>
              <a:rPr lang="ru-RU" sz="2800" b="1" dirty="0" err="1">
                <a:cs typeface="Times New Roman" pitchFamily="18" charset="0"/>
              </a:rPr>
              <a:t>k</a:t>
            </a:r>
            <a:r>
              <a:rPr lang="ru-RU" sz="2800" dirty="0">
                <a:cs typeface="Times New Roman" pitchFamily="18" charset="0"/>
              </a:rPr>
              <a:t> – константа Больцмана. </a:t>
            </a:r>
            <a:endParaRPr lang="ru-RU" sz="2800" dirty="0" smtClean="0"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ru-RU" sz="2800" dirty="0">
              <a:cs typeface="Times New Roman" pitchFamily="18" charset="0"/>
            </a:endParaRPr>
          </a:p>
          <a:p>
            <a:pPr algn="just">
              <a:defRPr/>
            </a:pPr>
            <a:endParaRPr lang="ru-RU" sz="2800" dirty="0" smtClean="0">
              <a:cs typeface="Times New Roman" pitchFamily="18" charset="0"/>
            </a:endParaRPr>
          </a:p>
          <a:p>
            <a:pPr algn="ctr">
              <a:spcBef>
                <a:spcPts val="1200"/>
              </a:spcBef>
              <a:defRPr/>
            </a:pPr>
            <a:r>
              <a:rPr lang="ru-RU" sz="2800" dirty="0" smtClean="0">
                <a:cs typeface="Times New Roman" pitchFamily="18" charset="0"/>
              </a:rPr>
              <a:t>Чем больше микросостояний у данного макро-состояния, тем оно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более вероятно</a:t>
            </a:r>
            <a:r>
              <a:rPr lang="ru-RU" sz="2800" dirty="0" smtClean="0">
                <a:cs typeface="Times New Roman" pitchFamily="18" charset="0"/>
              </a:rPr>
              <a:t>. Т.о</a:t>
            </a:r>
            <a:r>
              <a:rPr lang="ru-RU" sz="2800" dirty="0">
                <a:cs typeface="Times New Roman" pitchFamily="18" charset="0"/>
              </a:rPr>
              <a:t>.: </a:t>
            </a:r>
            <a:r>
              <a:rPr lang="ru-RU" sz="2800" b="1" i="1" u="sng" dirty="0">
                <a:cs typeface="Times New Roman" pitchFamily="18" charset="0"/>
              </a:rPr>
              <a:t>Энтропия</a:t>
            </a:r>
            <a:r>
              <a:rPr lang="ru-RU" sz="2800" b="1" i="1" dirty="0">
                <a:cs typeface="Times New Roman" pitchFamily="18" charset="0"/>
              </a:rPr>
              <a:t> есть мера молекулярного беспорядка, представляющая </a:t>
            </a:r>
            <a:r>
              <a:rPr lang="ru-RU" sz="2800" b="1" i="1" dirty="0" err="1">
                <a:cs typeface="Times New Roman" pitchFamily="18" charset="0"/>
              </a:rPr>
              <a:t>логарифми-ческое</a:t>
            </a:r>
            <a:r>
              <a:rPr lang="ru-RU" sz="2800" b="1" i="1" dirty="0">
                <a:cs typeface="Times New Roman" pitchFamily="18" charset="0"/>
              </a:rPr>
              <a:t> выражение т.д. вероятности состояния системы.</a:t>
            </a:r>
            <a:endParaRPr lang="ru-RU" sz="2800" dirty="0">
              <a:cs typeface="Times New Roman" pitchFamily="18" charset="0"/>
            </a:endParaRPr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1214438" y="2428868"/>
          <a:ext cx="6429375" cy="936625"/>
        </p:xfrm>
        <a:graphic>
          <a:graphicData uri="http://schemas.openxmlformats.org/presentationml/2006/ole">
            <p:oleObj spid="_x0000_s48133" name="Формула" r:id="rId3" imgW="25019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979" y="367327"/>
            <a:ext cx="8640000" cy="600164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Хим.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в-ва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входящие в состав системы,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это </a:t>
            </a: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компоненты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Системы м.б. одно-, двух- и многокомпонентными.</a:t>
            </a:r>
          </a:p>
          <a:p>
            <a:pPr indent="450850"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Т.д. </a:t>
            </a:r>
            <a:r>
              <a:rPr lang="ru-RU" sz="2800" i="1" dirty="0">
                <a:latin typeface="Arial" pitchFamily="34" charset="0"/>
                <a:cs typeface="Arial" pitchFamily="34" charset="0"/>
              </a:rPr>
              <a:t>системы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делятся на </a:t>
            </a:r>
          </a:p>
          <a:p>
            <a:pPr indent="22463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гомогенные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(однородные) и </a:t>
            </a:r>
          </a:p>
          <a:p>
            <a:pPr indent="224631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гетерогенные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(неоднородные). </a:t>
            </a:r>
          </a:p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Гомогенные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системы не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имеют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поверхности раздела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между отд. участками, т.е.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явл-ся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однофазными.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indent="450850" algn="just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800" b="1" i="1" u="sng" dirty="0">
                <a:latin typeface="Arial" pitchFamily="34" charset="0"/>
                <a:cs typeface="Arial" pitchFamily="34" charset="0"/>
              </a:rPr>
              <a:t>Фаза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800" dirty="0"/>
              <a:t>совокупность однородных частей системы, имеющих одинаковый состав, строение, </a:t>
            </a:r>
            <a:r>
              <a:rPr lang="ru-RU" sz="2800" dirty="0" err="1"/>
              <a:t>св-ва</a:t>
            </a:r>
            <a:r>
              <a:rPr lang="ru-RU" sz="2800" dirty="0"/>
              <a:t> и отделенных от др. частей системы </a:t>
            </a:r>
            <a:r>
              <a:rPr lang="ru-RU" sz="2800" dirty="0" err="1"/>
              <a:t>пов-стью</a:t>
            </a:r>
            <a:r>
              <a:rPr lang="ru-RU" sz="2800" dirty="0"/>
              <a:t> раздела или граничной поверхностью.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а 162 из 6898"/>
          <p:cNvPicPr>
            <a:picLocks noChangeAspect="1"/>
          </p:cNvPicPr>
          <p:nvPr/>
        </p:nvPicPr>
        <p:blipFill>
          <a:blip r:embed="rId3" cstate="print"/>
          <a:srcRect t="8308" r="24342" b="65451"/>
          <a:stretch>
            <a:fillRect/>
          </a:stretch>
        </p:blipFill>
        <p:spPr bwMode="auto">
          <a:xfrm>
            <a:off x="1719883" y="711893"/>
            <a:ext cx="5859462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Картинка 162 из 6898"/>
          <p:cNvPicPr>
            <a:picLocks noChangeAspect="1"/>
          </p:cNvPicPr>
          <p:nvPr/>
        </p:nvPicPr>
        <p:blipFill>
          <a:blip r:embed="rId3" cstate="print"/>
          <a:srcRect l="1402" t="47214" r="26701" b="26546"/>
          <a:stretch>
            <a:fillRect/>
          </a:stretch>
        </p:blipFill>
        <p:spPr bwMode="auto">
          <a:xfrm>
            <a:off x="1766218" y="705518"/>
            <a:ext cx="5616575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12"/>
          <p:cNvSpPr>
            <a:spLocks noChangeArrowheads="1"/>
          </p:cNvSpPr>
          <p:nvPr/>
        </p:nvSpPr>
        <p:spPr bwMode="auto">
          <a:xfrm>
            <a:off x="785813" y="3639012"/>
            <a:ext cx="717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cs typeface="Times New Roman" pitchFamily="18" charset="0"/>
              </a:rPr>
              <a:t>S</a:t>
            </a:r>
            <a:r>
              <a:rPr lang="ru-RU" sz="4000" b="1" baseline="-30000">
                <a:cs typeface="Times New Roman" pitchFamily="18" charset="0"/>
                <a:sym typeface="Symbol" pitchFamily="18" charset="2"/>
              </a:rPr>
              <a:t>1</a:t>
            </a:r>
            <a:endParaRPr lang="ru-RU" sz="400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13"/>
          <p:cNvSpPr>
            <a:spLocks noChangeArrowheads="1"/>
          </p:cNvSpPr>
          <p:nvPr/>
        </p:nvSpPr>
        <p:spPr bwMode="auto">
          <a:xfrm>
            <a:off x="2643188" y="3605675"/>
            <a:ext cx="717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cs typeface="Times New Roman" pitchFamily="18" charset="0"/>
              </a:rPr>
              <a:t>S</a:t>
            </a:r>
            <a:r>
              <a:rPr lang="ru-RU" sz="4000" b="1" baseline="-30000">
                <a:cs typeface="Times New Roman" pitchFamily="18" charset="0"/>
                <a:sym typeface="Symbol" pitchFamily="18" charset="2"/>
              </a:rPr>
              <a:t>2</a:t>
            </a:r>
            <a:endParaRPr lang="ru-RU" sz="4000">
              <a:latin typeface="Calibri" pitchFamily="34" charset="0"/>
              <a:cs typeface="Times New Roman" pitchFamily="18" charset="0"/>
            </a:endParaRPr>
          </a:p>
        </p:txBody>
      </p:sp>
      <p:grpSp>
        <p:nvGrpSpPr>
          <p:cNvPr id="6" name="Группа 25"/>
          <p:cNvGrpSpPr>
            <a:grpSpLocks/>
          </p:cNvGrpSpPr>
          <p:nvPr/>
        </p:nvGrpSpPr>
        <p:grpSpPr bwMode="auto">
          <a:xfrm>
            <a:off x="1857375" y="3831100"/>
            <a:ext cx="363538" cy="284162"/>
            <a:chOff x="543248" y="2297281"/>
            <a:chExt cx="362836" cy="283987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549586" y="2297281"/>
              <a:ext cx="356498" cy="1427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flipH="1" flipV="1">
              <a:off x="543248" y="2438481"/>
              <a:ext cx="356498" cy="14278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702844" y="3097345"/>
            <a:ext cx="1738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4000" dirty="0">
                <a:cs typeface="Times New Roman" pitchFamily="18" charset="0"/>
              </a:rPr>
              <a:t>Н = 0</a:t>
            </a:r>
            <a:endParaRPr lang="ru-RU" sz="4000" dirty="0"/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791195" y="1585018"/>
            <a:ext cx="717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cs typeface="Times New Roman" pitchFamily="18" charset="0"/>
              </a:rPr>
              <a:t>S</a:t>
            </a:r>
            <a:r>
              <a:rPr lang="ru-RU" sz="4000" b="1" baseline="-30000">
                <a:cs typeface="Times New Roman" pitchFamily="18" charset="0"/>
                <a:sym typeface="Symbol" pitchFamily="18" charset="2"/>
              </a:rPr>
              <a:t>1</a:t>
            </a:r>
            <a:endParaRPr lang="ru-RU" sz="400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7834727" y="1576629"/>
            <a:ext cx="717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cs typeface="Times New Roman" pitchFamily="18" charset="0"/>
              </a:rPr>
              <a:t>S</a:t>
            </a:r>
            <a:r>
              <a:rPr lang="ru-RU" sz="4000" b="1" baseline="-30000" dirty="0">
                <a:cs typeface="Times New Roman" pitchFamily="18" charset="0"/>
                <a:sym typeface="Symbol" pitchFamily="18" charset="2"/>
              </a:rPr>
              <a:t>2</a:t>
            </a:r>
            <a:endParaRPr lang="ru-RU" sz="40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14313" y="205604"/>
            <a:ext cx="8643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 dirty="0">
                <a:cs typeface="Times New Roman" pitchFamily="18" charset="0"/>
              </a:rPr>
              <a:t>Рассмотрим  изолированную систему из двух газов .</a:t>
            </a:r>
            <a:endParaRPr lang="ru-RU" sz="3600" dirty="0"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>
            <a:off x="4070810" y="1778623"/>
            <a:ext cx="684000" cy="158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358506" y="1657185"/>
            <a:ext cx="756000" cy="1587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Прямоугольник 26"/>
          <p:cNvSpPr>
            <a:spLocks noChangeArrowheads="1"/>
          </p:cNvSpPr>
          <p:nvPr/>
        </p:nvSpPr>
        <p:spPr bwMode="auto">
          <a:xfrm>
            <a:off x="5033085" y="3632662"/>
            <a:ext cx="3865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4000" b="1" dirty="0">
                <a:cs typeface="Times New Roman" pitchFamily="18" charset="0"/>
              </a:rPr>
              <a:t>S = S</a:t>
            </a:r>
            <a:r>
              <a:rPr lang="ru-RU" sz="4000" b="1" baseline="-30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ru-RU" sz="4000" b="1" dirty="0">
                <a:cs typeface="Times New Roman" pitchFamily="18" charset="0"/>
                <a:sym typeface="Symbol" pitchFamily="18" charset="2"/>
              </a:rPr>
              <a:t> – S</a:t>
            </a:r>
            <a:r>
              <a:rPr lang="ru-RU" sz="4000" b="1" baseline="-30000" dirty="0">
                <a:cs typeface="Times New Roman" pitchFamily="18" charset="0"/>
                <a:sym typeface="Symbol" pitchFamily="18" charset="2"/>
              </a:rPr>
              <a:t>1 </a:t>
            </a:r>
            <a:r>
              <a:rPr lang="ru-RU" sz="4000" b="1" dirty="0">
                <a:cs typeface="Times New Roman" pitchFamily="18" charset="0"/>
                <a:sym typeface="Symbol" pitchFamily="18" charset="2"/>
              </a:rPr>
              <a:t></a:t>
            </a:r>
            <a:r>
              <a:rPr lang="en-US" sz="40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>
                <a:cs typeface="Times New Roman" pitchFamily="18" charset="0"/>
              </a:rPr>
              <a:t>0</a:t>
            </a:r>
            <a:endParaRPr lang="ru-RU" sz="4000" dirty="0"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3601863" y="1906487"/>
            <a:ext cx="1928813" cy="0"/>
          </a:xfrm>
          <a:prstGeom prst="line">
            <a:avLst/>
          </a:prstGeom>
          <a:ln w="762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358506" y="2505718"/>
            <a:ext cx="756000" cy="1587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4099031" y="2598715"/>
            <a:ext cx="684000" cy="1588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5" name="Рисунок 24" descr="Картинка 162 из 6898"/>
          <p:cNvPicPr>
            <a:picLocks noChangeAspect="1"/>
          </p:cNvPicPr>
          <p:nvPr/>
        </p:nvPicPr>
        <p:blipFill>
          <a:blip r:embed="rId3" cstate="print"/>
          <a:srcRect t="8308" r="24342" b="65451"/>
          <a:stretch>
            <a:fillRect/>
          </a:stretch>
        </p:blipFill>
        <p:spPr bwMode="auto">
          <a:xfrm>
            <a:off x="1664866" y="4365003"/>
            <a:ext cx="5859462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" name="Группа 20"/>
          <p:cNvGrpSpPr>
            <a:grpSpLocks/>
          </p:cNvGrpSpPr>
          <p:nvPr/>
        </p:nvGrpSpPr>
        <p:grpSpPr bwMode="auto">
          <a:xfrm rot="16200000">
            <a:off x="4198878" y="3738295"/>
            <a:ext cx="720000" cy="468000"/>
            <a:chOff x="500034" y="2143116"/>
            <a:chExt cx="428628" cy="428628"/>
          </a:xfrm>
        </p:grpSpPr>
        <p:cxnSp>
          <p:nvCxnSpPr>
            <p:cNvPr id="27" name="Прямая со стрелкой 26"/>
            <p:cNvCxnSpPr/>
            <p:nvPr/>
          </p:nvCxnSpPr>
          <p:spPr>
            <a:xfrm flipH="1">
              <a:off x="500034" y="2362193"/>
              <a:ext cx="428628" cy="158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6200000" flipH="1">
              <a:off x="536358" y="2321832"/>
              <a:ext cx="428628" cy="71196"/>
            </a:xfrm>
            <a:prstGeom prst="line">
              <a:avLst/>
            </a:prstGeom>
            <a:ln w="571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27"/>
          <p:cNvSpPr>
            <a:spLocks noChangeArrowheads="1"/>
          </p:cNvSpPr>
          <p:nvPr/>
        </p:nvSpPr>
        <p:spPr bwMode="auto">
          <a:xfrm>
            <a:off x="285750" y="536928"/>
            <a:ext cx="85725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Действующая сила процесса связана со стремлением ТД систем к самопроизвольному </a:t>
            </a:r>
            <a:r>
              <a:rPr lang="ru-RU" sz="2800" b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ув-нию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степени хаотичности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или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ув-нию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энтропии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.</a:t>
            </a:r>
          </a:p>
          <a:p>
            <a:pPr indent="450850" algn="just"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  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  <a:p>
            <a:pPr indent="450850" algn="just"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Это – </a:t>
            </a:r>
            <a:r>
              <a:rPr lang="ru-RU" sz="2800" b="1" u="sng" dirty="0">
                <a:cs typeface="Times New Roman" pitchFamily="18" charset="0"/>
                <a:sym typeface="Symbol" pitchFamily="18" charset="2"/>
              </a:rPr>
              <a:t>структурный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(</a:t>
            </a:r>
            <a:r>
              <a:rPr lang="ru-RU" sz="2800" b="1" u="sng" dirty="0" err="1">
                <a:cs typeface="Times New Roman" pitchFamily="18" charset="0"/>
                <a:sym typeface="Symbol" pitchFamily="18" charset="2"/>
              </a:rPr>
              <a:t>энтропийный</a:t>
            </a:r>
            <a:r>
              <a:rPr lang="ru-RU" sz="2800" b="1" u="sng" dirty="0">
                <a:cs typeface="Times New Roman" pitchFamily="18" charset="0"/>
                <a:sym typeface="Symbol" pitchFamily="18" charset="2"/>
              </a:rPr>
              <a:t>)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фактор.</a:t>
            </a:r>
            <a:endParaRPr lang="ru-RU" sz="28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2" name="Прямоугольник 26"/>
          <p:cNvSpPr>
            <a:spLocks noChangeArrowheads="1"/>
          </p:cNvSpPr>
          <p:nvPr/>
        </p:nvSpPr>
        <p:spPr bwMode="auto">
          <a:xfrm>
            <a:off x="2640013" y="3009007"/>
            <a:ext cx="3863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4000" b="1" dirty="0">
                <a:cs typeface="Times New Roman" pitchFamily="18" charset="0"/>
              </a:rPr>
              <a:t>S = S</a:t>
            </a:r>
            <a:r>
              <a:rPr lang="ru-RU" sz="4000" b="1" baseline="-30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ru-RU" sz="4000" b="1" dirty="0">
                <a:cs typeface="Times New Roman" pitchFamily="18" charset="0"/>
                <a:sym typeface="Symbol" pitchFamily="18" charset="2"/>
              </a:rPr>
              <a:t> – S</a:t>
            </a:r>
            <a:r>
              <a:rPr lang="ru-RU" sz="4000" b="1" baseline="-30000" dirty="0">
                <a:cs typeface="Times New Roman" pitchFamily="18" charset="0"/>
                <a:sym typeface="Symbol" pitchFamily="18" charset="2"/>
              </a:rPr>
              <a:t>1 </a:t>
            </a:r>
            <a:r>
              <a:rPr lang="ru-RU" sz="4000" b="1" dirty="0">
                <a:cs typeface="Times New Roman" pitchFamily="18" charset="0"/>
                <a:sym typeface="Symbol" pitchFamily="18" charset="2"/>
              </a:rPr>
              <a:t></a:t>
            </a:r>
            <a:r>
              <a:rPr lang="en-US" sz="40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4000" b="1" dirty="0">
                <a:cs typeface="Times New Roman" pitchFamily="18" charset="0"/>
              </a:rPr>
              <a:t>0</a:t>
            </a:r>
            <a:endParaRPr lang="ru-RU" sz="40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52000" y="3917374"/>
            <a:ext cx="8640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cs typeface="Times New Roman" pitchFamily="18" charset="0"/>
              </a:rPr>
              <a:t>В отличие от других ТД функций абсолютные значения энтропии </a:t>
            </a:r>
            <a:r>
              <a:rPr lang="en-US" sz="2800" b="1" dirty="0">
                <a:cs typeface="Times New Roman" pitchFamily="18" charset="0"/>
              </a:rPr>
              <a:t>S </a:t>
            </a:r>
            <a:r>
              <a:rPr lang="ru-RU" sz="2800" dirty="0">
                <a:cs typeface="Times New Roman" pitchFamily="18" charset="0"/>
              </a:rPr>
              <a:t>можно определить. </a:t>
            </a:r>
          </a:p>
          <a:p>
            <a:pPr algn="just">
              <a:defRPr/>
            </a:pPr>
            <a:r>
              <a:rPr lang="ru-RU" sz="2800" dirty="0">
                <a:cs typeface="Times New Roman" pitchFamily="18" charset="0"/>
              </a:rPr>
              <a:t>Это связано с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постулатом М. Планка </a:t>
            </a:r>
            <a:r>
              <a:rPr lang="ru-RU" sz="2800" dirty="0">
                <a:cs typeface="Times New Roman" pitchFamily="18" charset="0"/>
              </a:rPr>
              <a:t>(1911г). Постулат основан на следующих соображениях.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3"/>
          <p:cNvSpPr>
            <a:spLocks noChangeArrowheads="1"/>
          </p:cNvSpPr>
          <p:nvPr/>
        </p:nvSpPr>
        <p:spPr bwMode="auto">
          <a:xfrm>
            <a:off x="3500430" y="540132"/>
            <a:ext cx="542925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800" dirty="0">
                <a:cs typeface="Times New Roman" pitchFamily="18" charset="0"/>
              </a:rPr>
              <a:t>С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понижением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 err="1">
                <a:cs typeface="Times New Roman" pitchFamily="18" charset="0"/>
              </a:rPr>
              <a:t>т-ры</a:t>
            </a:r>
            <a:r>
              <a:rPr lang="ru-RU" sz="2800" dirty="0">
                <a:cs typeface="Times New Roman" pitchFamily="18" charset="0"/>
              </a:rPr>
              <a:t> энтропия </a:t>
            </a:r>
            <a:r>
              <a:rPr lang="ru-RU" sz="2800" dirty="0" err="1">
                <a:cs typeface="Times New Roman" pitchFamily="18" charset="0"/>
              </a:rPr>
              <a:t>в-ва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 err="1" smtClean="0">
                <a:cs typeface="Times New Roman" pitchFamily="18" charset="0"/>
              </a:rPr>
              <a:t>ум-ся</a:t>
            </a:r>
            <a:r>
              <a:rPr lang="ru-RU" sz="2800" dirty="0" smtClean="0">
                <a:cs typeface="Times New Roman" pitchFamily="18" charset="0"/>
              </a:rPr>
              <a:t> (</a:t>
            </a:r>
            <a:r>
              <a:rPr lang="ru-RU" sz="2800" dirty="0" err="1" smtClean="0">
                <a:cs typeface="Times New Roman" pitchFamily="18" charset="0"/>
              </a:rPr>
              <a:t>ум-ся</a:t>
            </a:r>
            <a:r>
              <a:rPr lang="ru-RU" sz="2800" dirty="0" smtClean="0">
                <a:cs typeface="Times New Roman" pitchFamily="18" charset="0"/>
              </a:rPr>
              <a:t> скорость движения </a:t>
            </a:r>
            <a:r>
              <a:rPr lang="ru-RU" sz="2800" dirty="0">
                <a:cs typeface="Times New Roman" pitchFamily="18" charset="0"/>
              </a:rPr>
              <a:t>частиц, </a:t>
            </a:r>
            <a:r>
              <a:rPr lang="ru-RU" sz="2800" dirty="0" smtClean="0">
                <a:cs typeface="Times New Roman" pitchFamily="18" charset="0"/>
              </a:rPr>
              <a:t>число </a:t>
            </a:r>
            <a:r>
              <a:rPr lang="ru-RU" sz="2800" dirty="0" err="1" smtClean="0">
                <a:cs typeface="Times New Roman" pitchFamily="18" charset="0"/>
              </a:rPr>
              <a:t>микро-состояний</a:t>
            </a:r>
            <a:r>
              <a:rPr lang="ru-RU" sz="2800" dirty="0" smtClean="0">
                <a:cs typeface="Times New Roman" pitchFamily="18" charset="0"/>
              </a:rPr>
              <a:t> и Т.Д</a:t>
            </a:r>
            <a:r>
              <a:rPr lang="ru-RU" sz="2800" dirty="0">
                <a:cs typeface="Times New Roman" pitchFamily="18" charset="0"/>
              </a:rPr>
              <a:t>. </a:t>
            </a:r>
            <a:r>
              <a:rPr lang="ru-RU" sz="2800" dirty="0" smtClean="0">
                <a:cs typeface="Times New Roman" pitchFamily="18" charset="0"/>
              </a:rPr>
              <a:t>вероятность</a:t>
            </a:r>
            <a:r>
              <a:rPr lang="ru-RU" sz="2800" b="1" dirty="0" smtClean="0">
                <a:cs typeface="Times New Roman" pitchFamily="18" charset="0"/>
              </a:rPr>
              <a:t> </a:t>
            </a:r>
            <a:r>
              <a:rPr lang="ru-RU" sz="2800" b="1" dirty="0">
                <a:cs typeface="Times New Roman" pitchFamily="18" charset="0"/>
              </a:rPr>
              <a:t>W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системы). </a:t>
            </a:r>
            <a:endParaRPr lang="ru-RU" sz="2800" dirty="0">
              <a:cs typeface="Times New Roman" pitchFamily="18" charset="0"/>
            </a:endParaRPr>
          </a:p>
          <a:p>
            <a:pPr indent="449263" algn="just">
              <a:defRPr/>
            </a:pPr>
            <a:r>
              <a:rPr lang="ru-RU" sz="2800" dirty="0">
                <a:cs typeface="Times New Roman" pitchFamily="18" charset="0"/>
              </a:rPr>
              <a:t>Планк предположил, что </a:t>
            </a:r>
            <a:r>
              <a:rPr lang="ru-RU" sz="2800" i="1" dirty="0">
                <a:cs typeface="Times New Roman" pitchFamily="18" charset="0"/>
              </a:rPr>
              <a:t>при т-ре </a:t>
            </a:r>
            <a:r>
              <a:rPr lang="ru-RU" sz="2800" i="1" dirty="0" err="1">
                <a:cs typeface="Times New Roman" pitchFamily="18" charset="0"/>
              </a:rPr>
              <a:t>абс</a:t>
            </a:r>
            <a:r>
              <a:rPr lang="ru-RU" sz="2800" i="1" dirty="0">
                <a:cs typeface="Times New Roman" pitchFamily="18" charset="0"/>
              </a:rPr>
              <a:t>. нуля Т=0К энтропия совершенного (идеального) кристалла любого вещества должна быть равна </a:t>
            </a:r>
            <a:r>
              <a:rPr lang="ru-RU" sz="2800" b="1" i="1" dirty="0">
                <a:cs typeface="Times New Roman" pitchFamily="18" charset="0"/>
              </a:rPr>
              <a:t>нулю.</a:t>
            </a:r>
            <a:r>
              <a:rPr lang="ru-RU" sz="2800" dirty="0">
                <a:cs typeface="Times New Roman" pitchFamily="18" charset="0"/>
              </a:rPr>
              <a:t> </a:t>
            </a:r>
          </a:p>
          <a:p>
            <a:pPr indent="449263" algn="just">
              <a:defRPr/>
            </a:pPr>
            <a:r>
              <a:rPr lang="ru-RU" sz="2800" dirty="0">
                <a:cs typeface="Times New Roman" pitchFamily="18" charset="0"/>
              </a:rPr>
              <a:t>Это предположение стало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третьим законом ТД.</a:t>
            </a:r>
            <a:endParaRPr lang="ru-RU" sz="4000" b="1" dirty="0">
              <a:ln>
                <a:solidFill>
                  <a:schemeClr val="tx1"/>
                </a:solidFill>
              </a:ln>
              <a:solidFill>
                <a:srgbClr val="CC3300"/>
              </a:solidFill>
              <a:cs typeface="Times New Roman" pitchFamily="18" charset="0"/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14313" y="1714552"/>
            <a:ext cx="367665" cy="211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vert270"/>
          <a:lstStyle/>
          <a:p>
            <a:pPr>
              <a:spcAft>
                <a:spcPts val="100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Энтропия, S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9" name="Text Box 4"/>
          <p:cNvSpPr txBox="1">
            <a:spLocks noChangeArrowheads="1"/>
          </p:cNvSpPr>
          <p:nvPr/>
        </p:nvSpPr>
        <p:spPr bwMode="auto">
          <a:xfrm>
            <a:off x="2357438" y="1144929"/>
            <a:ext cx="643255" cy="62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ru-RU" sz="2400" dirty="0">
                <a:latin typeface="Calibri" pitchFamily="34" charset="0"/>
              </a:rPr>
              <a:t>Газ</a:t>
            </a:r>
            <a:endParaRPr lang="ru-RU" sz="2400" dirty="0"/>
          </a:p>
        </p:txBody>
      </p:sp>
      <p:sp>
        <p:nvSpPr>
          <p:cNvPr id="46091" name="Line 6"/>
          <p:cNvSpPr>
            <a:spLocks noChangeShapeType="1"/>
          </p:cNvSpPr>
          <p:nvPr/>
        </p:nvSpPr>
        <p:spPr bwMode="auto">
          <a:xfrm flipH="1" flipV="1">
            <a:off x="702628" y="1104352"/>
            <a:ext cx="8255" cy="349051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092" name="Line 7"/>
          <p:cNvSpPr>
            <a:spLocks noChangeShapeType="1"/>
          </p:cNvSpPr>
          <p:nvPr/>
        </p:nvSpPr>
        <p:spPr bwMode="auto">
          <a:xfrm>
            <a:off x="702628" y="4594871"/>
            <a:ext cx="226822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V="1">
            <a:off x="710883" y="4345485"/>
            <a:ext cx="742950" cy="251155"/>
          </a:xfrm>
          <a:prstGeom prst="line">
            <a:avLst/>
          </a:prstGeom>
          <a:noFill/>
          <a:ln w="57150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V="1">
            <a:off x="1453833" y="3913039"/>
            <a:ext cx="0" cy="432446"/>
          </a:xfrm>
          <a:prstGeom prst="line">
            <a:avLst/>
          </a:prstGeom>
          <a:noFill/>
          <a:ln w="5715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1453833" y="3141004"/>
            <a:ext cx="824230" cy="772035"/>
          </a:xfrm>
          <a:prstGeom prst="line">
            <a:avLst/>
          </a:prstGeom>
          <a:noFill/>
          <a:ln w="5715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2278063" y="2276112"/>
            <a:ext cx="0" cy="864892"/>
          </a:xfrm>
          <a:prstGeom prst="line">
            <a:avLst/>
          </a:prstGeom>
          <a:noFill/>
          <a:ln w="5715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V="1">
            <a:off x="2278063" y="1639382"/>
            <a:ext cx="375920" cy="613737"/>
          </a:xfrm>
          <a:prstGeom prst="line">
            <a:avLst/>
          </a:prstGeom>
          <a:noFill/>
          <a:ln w="57150"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098" name="Line 13"/>
          <p:cNvSpPr>
            <a:spLocks noChangeShapeType="1"/>
          </p:cNvSpPr>
          <p:nvPr/>
        </p:nvSpPr>
        <p:spPr bwMode="auto">
          <a:xfrm flipV="1">
            <a:off x="1453833" y="1218433"/>
            <a:ext cx="0" cy="2694607"/>
          </a:xfrm>
          <a:prstGeom prst="line">
            <a:avLst/>
          </a:prstGeom>
          <a:noFill/>
          <a:ln w="9525">
            <a:solidFill>
              <a:srgbClr val="4C4C4C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6099" name="Line 14"/>
          <p:cNvSpPr>
            <a:spLocks noChangeShapeType="1"/>
          </p:cNvSpPr>
          <p:nvPr/>
        </p:nvSpPr>
        <p:spPr bwMode="auto">
          <a:xfrm flipV="1">
            <a:off x="2278063" y="1218433"/>
            <a:ext cx="0" cy="1057679"/>
          </a:xfrm>
          <a:prstGeom prst="line">
            <a:avLst/>
          </a:prstGeom>
          <a:noFill/>
          <a:ln w="9525">
            <a:solidFill>
              <a:srgbClr val="4C4C4C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5071" name="AutoShape 15"/>
          <p:cNvSpPr>
            <a:spLocks/>
          </p:cNvSpPr>
          <p:nvPr/>
        </p:nvSpPr>
        <p:spPr bwMode="auto">
          <a:xfrm>
            <a:off x="1526858" y="3913039"/>
            <a:ext cx="107950" cy="432446"/>
          </a:xfrm>
          <a:prstGeom prst="rightBrace">
            <a:avLst>
              <a:gd name="adj1" fmla="val 45185"/>
              <a:gd name="adj2" fmla="val 50000"/>
            </a:avLst>
          </a:prstGeom>
          <a:noFill/>
          <a:ln w="38100">
            <a:solidFill>
              <a:srgbClr val="CC33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72" name="AutoShape 16"/>
          <p:cNvSpPr>
            <a:spLocks/>
          </p:cNvSpPr>
          <p:nvPr/>
        </p:nvSpPr>
        <p:spPr bwMode="auto">
          <a:xfrm>
            <a:off x="2376488" y="2253119"/>
            <a:ext cx="144145" cy="887885"/>
          </a:xfrm>
          <a:prstGeom prst="rightBrace">
            <a:avLst>
              <a:gd name="adj1" fmla="val 72754"/>
              <a:gd name="adj2" fmla="val 49083"/>
            </a:avLst>
          </a:prstGeom>
          <a:noFill/>
          <a:ln w="28575">
            <a:solidFill>
              <a:srgbClr val="CC3300"/>
            </a:solidFill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CC3300"/>
              </a:solidFill>
            </a:endParaRPr>
          </a:p>
        </p:txBody>
      </p:sp>
      <p:sp>
        <p:nvSpPr>
          <p:cNvPr id="46102" name="Text Box 17"/>
          <p:cNvSpPr txBox="1">
            <a:spLocks noChangeArrowheads="1"/>
          </p:cNvSpPr>
          <p:nvPr/>
        </p:nvSpPr>
        <p:spPr bwMode="auto">
          <a:xfrm>
            <a:off x="856933" y="4671809"/>
            <a:ext cx="2124075" cy="535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Температура, К</a:t>
            </a:r>
          </a:p>
        </p:txBody>
      </p:sp>
      <p:sp>
        <p:nvSpPr>
          <p:cNvPr id="46103" name="Text Box 18"/>
          <p:cNvSpPr txBox="1">
            <a:spLocks noChangeArrowheads="1"/>
          </p:cNvSpPr>
          <p:nvPr/>
        </p:nvSpPr>
        <p:spPr bwMode="auto">
          <a:xfrm>
            <a:off x="1518603" y="3715830"/>
            <a:ext cx="1124585" cy="685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36000" anchor="ctr" anchorCtr="1"/>
          <a:lstStyle/>
          <a:p>
            <a:pPr algn="ctr">
              <a:spcAft>
                <a:spcPts val="1000"/>
              </a:spcAft>
              <a:defRPr/>
            </a:pPr>
            <a:r>
              <a:rPr lang="ru-RU" sz="2800" dirty="0" err="1" smtClean="0"/>
              <a:t>ΔS</a:t>
            </a:r>
            <a:r>
              <a:rPr lang="ru-RU" sz="2800" baseline="-25000" dirty="0" err="1" smtClean="0"/>
              <a:t>кр</a:t>
            </a:r>
            <a:endParaRPr lang="ru-RU" sz="2800" dirty="0"/>
          </a:p>
        </p:txBody>
      </p:sp>
      <p:sp>
        <p:nvSpPr>
          <p:cNvPr id="46104" name="Text Box 19"/>
          <p:cNvSpPr txBox="1">
            <a:spLocks noChangeArrowheads="1"/>
          </p:cNvSpPr>
          <p:nvPr/>
        </p:nvSpPr>
        <p:spPr bwMode="auto">
          <a:xfrm>
            <a:off x="2462847" y="2471553"/>
            <a:ext cx="1188000" cy="58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ru-RU" sz="2800" dirty="0" err="1" smtClean="0"/>
              <a:t>ΔS</a:t>
            </a:r>
            <a:r>
              <a:rPr lang="ru-RU" sz="2800" baseline="-25000" dirty="0" err="1" smtClean="0"/>
              <a:t>конд</a:t>
            </a:r>
            <a:endParaRPr lang="ru-RU" sz="2800" dirty="0"/>
          </a:p>
        </p:txBody>
      </p:sp>
      <p:sp>
        <p:nvSpPr>
          <p:cNvPr id="46105" name="Text Box 20"/>
          <p:cNvSpPr txBox="1">
            <a:spLocks noChangeArrowheads="1"/>
          </p:cNvSpPr>
          <p:nvPr/>
        </p:nvSpPr>
        <p:spPr bwMode="auto">
          <a:xfrm>
            <a:off x="214313" y="5492484"/>
            <a:ext cx="2971800" cy="107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763" lvl="1" algn="ctr">
              <a:spcAft>
                <a:spcPts val="1000"/>
              </a:spcAft>
              <a:defRPr/>
            </a:pPr>
            <a:r>
              <a:rPr lang="ru-RU" sz="2000" dirty="0">
                <a:latin typeface="Calibri" pitchFamily="34" charset="0"/>
              </a:rPr>
              <a:t>Рис.4. Зависимость энтропии  вещества от температуры</a:t>
            </a:r>
            <a:endParaRPr lang="ru-RU" sz="3200" dirty="0"/>
          </a:p>
        </p:txBody>
      </p:sp>
      <p:sp>
        <p:nvSpPr>
          <p:cNvPr id="44036" name="TextBox 22"/>
          <p:cNvSpPr txBox="1">
            <a:spLocks noChangeArrowheads="1"/>
          </p:cNvSpPr>
          <p:nvPr/>
        </p:nvSpPr>
        <p:spPr bwMode="auto">
          <a:xfrm>
            <a:off x="428625" y="4519507"/>
            <a:ext cx="4286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/>
              <a:t>0</a:t>
            </a:r>
          </a:p>
        </p:txBody>
      </p:sp>
      <p:sp>
        <p:nvSpPr>
          <p:cNvPr id="44037" name="Прямоугольник 23"/>
          <p:cNvSpPr>
            <a:spLocks noChangeArrowheads="1"/>
          </p:cNvSpPr>
          <p:nvPr/>
        </p:nvSpPr>
        <p:spPr bwMode="auto">
          <a:xfrm>
            <a:off x="1643063" y="2928832"/>
            <a:ext cx="500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libri" pitchFamily="34" charset="0"/>
              </a:rPr>
              <a:t>Ж </a:t>
            </a:r>
            <a:endParaRPr lang="ru-RU" sz="3600" dirty="0"/>
          </a:p>
        </p:txBody>
      </p:sp>
      <p:sp>
        <p:nvSpPr>
          <p:cNvPr id="44038" name="Прямоугольник 24"/>
          <p:cNvSpPr>
            <a:spLocks noChangeArrowheads="1"/>
          </p:cNvSpPr>
          <p:nvPr/>
        </p:nvSpPr>
        <p:spPr bwMode="auto">
          <a:xfrm>
            <a:off x="857250" y="3252682"/>
            <a:ext cx="59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 err="1">
                <a:solidFill>
                  <a:srgbClr val="000000"/>
                </a:solidFill>
                <a:latin typeface="Calibri" pitchFamily="34" charset="0"/>
              </a:rPr>
              <a:t>Кр</a:t>
            </a:r>
            <a:r>
              <a:rPr lang="ru-RU" sz="2400" dirty="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ru-RU" sz="3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970181" y="5819294"/>
            <a:ext cx="19672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sz="3600" b="1" baseline="30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0</a:t>
            </a:r>
            <a:r>
              <a:rPr lang="ru-RU" sz="3600" b="1" baseline="-25000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(0К) </a:t>
            </a:r>
            <a:r>
              <a:rPr lang="ru-RU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= 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/>
      <p:bldP spid="45064" grpId="0" animBg="1"/>
      <p:bldP spid="45065" grpId="0" animBg="1"/>
      <p:bldP spid="45066" grpId="0" animBg="1"/>
      <p:bldP spid="45067" grpId="0" animBg="1"/>
      <p:bldP spid="45068" grpId="0" animBg="1"/>
      <p:bldP spid="45071" grpId="0" animBg="1"/>
      <p:bldP spid="45072" grpId="0" animBg="1"/>
      <p:bldP spid="46103" grpId="0"/>
      <p:bldP spid="46104" grpId="0"/>
      <p:bldP spid="44037" grpId="0"/>
      <p:bldP spid="44038" grpId="0"/>
      <p:bldP spid="2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1"/>
          <p:cNvSpPr>
            <a:spLocks noChangeArrowheads="1"/>
          </p:cNvSpPr>
          <p:nvPr/>
        </p:nvSpPr>
        <p:spPr bwMode="auto">
          <a:xfrm>
            <a:off x="214313" y="407988"/>
            <a:ext cx="8643937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>
              <a:defRPr/>
            </a:pP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S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хим. </a:t>
            </a:r>
            <a:r>
              <a:rPr lang="ru-RU" sz="2800" dirty="0">
                <a:cs typeface="Times New Roman" pitchFamily="18" charset="0"/>
              </a:rPr>
              <a:t>реакции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также не зависит от пути процесса, а определяется лишь энтропией начального и конечного состояний: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 </a:t>
            </a:r>
            <a:endParaRPr lang="ru-RU" sz="1200" b="1" dirty="0">
              <a:cs typeface="Times New Roman" pitchFamily="18" charset="0"/>
              <a:sym typeface="Symbol" pitchFamily="18" charset="2"/>
            </a:endParaRPr>
          </a:p>
          <a:p>
            <a:pPr indent="449263" algn="ctr" eaLnBrk="0" hangingPunct="0">
              <a:spcBef>
                <a:spcPts val="1200"/>
              </a:spcBef>
              <a:spcAft>
                <a:spcPts val="1200"/>
              </a:spcAft>
              <a:defRPr/>
            </a:pPr>
            <a:r>
              <a:rPr lang="ru-RU" sz="36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3600" b="1" dirty="0">
                <a:cs typeface="Times New Roman" pitchFamily="18" charset="0"/>
              </a:rPr>
              <a:t>S = </a:t>
            </a:r>
            <a:r>
              <a:rPr lang="ru-RU" sz="3600" b="1" dirty="0" err="1">
                <a:cs typeface="Times New Roman" pitchFamily="18" charset="0"/>
                <a:sym typeface="Symbol" pitchFamily="18" charset="2"/>
              </a:rPr>
              <a:t></a:t>
            </a:r>
            <a:r>
              <a:rPr lang="ru-RU" sz="3600" b="1" dirty="0" err="1">
                <a:cs typeface="Times New Roman" pitchFamily="18" charset="0"/>
              </a:rPr>
              <a:t>ν</a:t>
            </a:r>
            <a:r>
              <a:rPr lang="en-US" sz="3600" b="1" baseline="-30000" dirty="0">
                <a:cs typeface="Times New Roman" pitchFamily="18" charset="0"/>
                <a:sym typeface="Symbol" pitchFamily="18" charset="2"/>
              </a:rPr>
              <a:t>2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 S</a:t>
            </a:r>
            <a:r>
              <a:rPr lang="en-US" sz="3600" b="1" baseline="30000" dirty="0">
                <a:cs typeface="Times New Roman" pitchFamily="18" charset="0"/>
                <a:sym typeface="Symbol" pitchFamily="18" charset="2"/>
              </a:rPr>
              <a:t>0</a:t>
            </a:r>
            <a:r>
              <a:rPr lang="ru-RU" sz="3600" b="1" baseline="-30000" dirty="0" err="1">
                <a:cs typeface="Times New Roman" pitchFamily="18" charset="0"/>
                <a:sym typeface="Symbol" pitchFamily="18" charset="2"/>
              </a:rPr>
              <a:t>прод</a:t>
            </a:r>
            <a:r>
              <a:rPr lang="en-US" sz="3200" b="1" baseline="-25000" dirty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36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– </a:t>
            </a:r>
            <a:r>
              <a:rPr lang="ru-RU" sz="3600" b="1" dirty="0">
                <a:cs typeface="Times New Roman" pitchFamily="18" charset="0"/>
                <a:sym typeface="Symbol" pitchFamily="18" charset="2"/>
              </a:rPr>
              <a:t></a:t>
            </a:r>
            <a:r>
              <a:rPr lang="ru-RU" sz="3600" b="1" dirty="0">
                <a:cs typeface="Times New Roman" pitchFamily="18" charset="0"/>
              </a:rPr>
              <a:t>ν</a:t>
            </a:r>
            <a:r>
              <a:rPr lang="ru-RU" sz="3600" b="1" baseline="-30000" dirty="0">
                <a:cs typeface="Times New Roman" pitchFamily="18" charset="0"/>
                <a:sym typeface="Symbol" pitchFamily="18" charset="2"/>
              </a:rPr>
              <a:t>1</a:t>
            </a:r>
            <a:r>
              <a:rPr lang="ru-RU" sz="36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S</a:t>
            </a:r>
            <a:r>
              <a:rPr lang="ru-RU" sz="3600" b="1" baseline="30000" dirty="0">
                <a:cs typeface="Times New Roman" pitchFamily="18" charset="0"/>
                <a:sym typeface="Symbol" pitchFamily="18" charset="2"/>
              </a:rPr>
              <a:t>0</a:t>
            </a:r>
            <a:r>
              <a:rPr lang="ru-RU" sz="3600" b="1" baseline="-30000" dirty="0">
                <a:cs typeface="Times New Roman" pitchFamily="18" charset="0"/>
                <a:sym typeface="Symbol" pitchFamily="18" charset="2"/>
              </a:rPr>
              <a:t>исх</a:t>
            </a:r>
            <a:r>
              <a:rPr lang="ru-RU" sz="2800" baseline="-30000" dirty="0">
                <a:cs typeface="Times New Roman" pitchFamily="18" charset="0"/>
                <a:sym typeface="Symbol" pitchFamily="18" charset="2"/>
              </a:rPr>
              <a:t>.</a:t>
            </a:r>
            <a:endParaRPr lang="ru-RU" sz="1200" dirty="0">
              <a:sym typeface="Symbol" pitchFamily="18" charset="2"/>
            </a:endParaRPr>
          </a:p>
          <a:p>
            <a:pPr algn="just" eaLnBrk="0" hangingPunct="0">
              <a:defRPr/>
            </a:pPr>
            <a:r>
              <a:rPr lang="ru-RU" sz="2800" dirty="0" err="1">
                <a:cs typeface="Times New Roman" pitchFamily="18" charset="0"/>
                <a:sym typeface="Symbol" pitchFamily="18" charset="2"/>
              </a:rPr>
              <a:t>ν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- число молей соответствующих веществ.</a:t>
            </a:r>
            <a:endParaRPr lang="en-US" sz="2800" dirty="0">
              <a:cs typeface="Times New Roman" pitchFamily="18" charset="0"/>
              <a:sym typeface="Symbol" pitchFamily="18" charset="2"/>
            </a:endParaRPr>
          </a:p>
          <a:p>
            <a:pPr indent="449263" algn="just" eaLnBrk="0" hangingPunct="0">
              <a:defRPr/>
            </a:pPr>
            <a:endParaRPr lang="ru-RU" sz="1200" dirty="0">
              <a:sym typeface="Symbol" pitchFamily="18" charset="2"/>
            </a:endParaRPr>
          </a:p>
          <a:p>
            <a:pPr indent="90488" algn="ctr" eaLnBrk="0" hangingPunct="0">
              <a:defRPr/>
            </a:pP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b="1" baseline="30000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0</a:t>
            </a:r>
            <a:r>
              <a:rPr lang="ru-RU" sz="2800" b="1" baseline="-30000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обр</a:t>
            </a:r>
            <a:r>
              <a:rPr lang="ru-RU" sz="2800" b="1" baseline="-30000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прост </a:t>
            </a:r>
            <a:r>
              <a:rPr lang="ru-RU" sz="2800" b="1" baseline="-30000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в-в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≠  0</a:t>
            </a:r>
          </a:p>
          <a:p>
            <a:pPr indent="449263" algn="just" eaLnBrk="0" hangingPunct="0">
              <a:spcBef>
                <a:spcPts val="2400"/>
              </a:spcBef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Для химической реакции типа:</a:t>
            </a:r>
            <a:endParaRPr lang="ru-RU" sz="1200" dirty="0">
              <a:sym typeface="Symbol" pitchFamily="18" charset="2"/>
            </a:endParaRPr>
          </a:p>
          <a:p>
            <a:pPr indent="449263" algn="ctr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aA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bB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cC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dD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;   </a:t>
            </a:r>
            <a:r>
              <a:rPr lang="en-US" sz="3600" b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ΔS</a:t>
            </a:r>
            <a:r>
              <a:rPr lang="en-US" sz="3600" b="1" baseline="-30000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р</a:t>
            </a:r>
            <a:r>
              <a:rPr lang="en-US" sz="36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ru-RU" sz="3600" dirty="0">
              <a:ln>
                <a:solidFill>
                  <a:schemeClr val="tx1"/>
                </a:solidFill>
              </a:ln>
              <a:solidFill>
                <a:srgbClr val="CC3300"/>
              </a:solidFill>
              <a:sym typeface="Symbol" pitchFamily="18" charset="2"/>
            </a:endParaRPr>
          </a:p>
          <a:p>
            <a:pPr algn="just" eaLnBrk="0" hangingPunct="0">
              <a:defRPr/>
            </a:pPr>
            <a:r>
              <a:rPr lang="en-US" sz="2800" dirty="0" smtClean="0">
                <a:cs typeface="Times New Roman" pitchFamily="18" charset="0"/>
                <a:sym typeface="Symbol" pitchFamily="18" charset="2"/>
              </a:rPr>
              <a:t>ΔS</a:t>
            </a:r>
            <a:r>
              <a:rPr lang="ru-RU" sz="2800" baseline="-300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ru-RU" sz="2800" baseline="-30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рассчитывается как:</a:t>
            </a:r>
            <a:endParaRPr lang="ru-RU" sz="1200" dirty="0">
              <a:sym typeface="Symbol" pitchFamily="18" charset="2"/>
            </a:endParaRPr>
          </a:p>
          <a:p>
            <a:pPr algn="ctr" eaLnBrk="0" hangingPunct="0">
              <a:spcBef>
                <a:spcPts val="1200"/>
              </a:spcBef>
              <a:defRPr/>
            </a:pPr>
            <a:r>
              <a:rPr lang="en-US" sz="3600" b="1" dirty="0">
                <a:cs typeface="Times New Roman" pitchFamily="18" charset="0"/>
                <a:sym typeface="Symbol" pitchFamily="18" charset="2"/>
              </a:rPr>
              <a:t>ΔS</a:t>
            </a:r>
            <a:r>
              <a:rPr lang="ru-RU" sz="3600" b="1" baseline="-30000" dirty="0" err="1">
                <a:cs typeface="Times New Roman" pitchFamily="18" charset="0"/>
                <a:sym typeface="Symbol" pitchFamily="18" charset="2"/>
              </a:rPr>
              <a:t>р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=</a:t>
            </a:r>
            <a:r>
              <a:rPr lang="en-US" sz="3600" b="1" dirty="0" err="1">
                <a:cs typeface="Times New Roman" pitchFamily="18" charset="0"/>
                <a:sym typeface="Symbol" pitchFamily="18" charset="2"/>
              </a:rPr>
              <a:t>cSº</a:t>
            </a:r>
            <a:r>
              <a:rPr lang="en-US" sz="3600" b="1" baseline="-30000" dirty="0" err="1">
                <a:cs typeface="Times New Roman" pitchFamily="18" charset="0"/>
                <a:sym typeface="Symbol" pitchFamily="18" charset="2"/>
              </a:rPr>
              <a:t>C</a:t>
            </a:r>
            <a:r>
              <a:rPr lang="en-US" sz="3600" b="1" dirty="0" err="1">
                <a:cs typeface="Times New Roman" pitchFamily="18" charset="0"/>
                <a:sym typeface="Symbol" pitchFamily="18" charset="2"/>
              </a:rPr>
              <a:t>+dSº</a:t>
            </a:r>
            <a:r>
              <a:rPr lang="en-US" sz="3600" b="1" baseline="-30000" dirty="0" err="1">
                <a:cs typeface="Times New Roman" pitchFamily="18" charset="0"/>
                <a:sym typeface="Symbol" pitchFamily="18" charset="2"/>
              </a:rPr>
              <a:t>D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6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600" b="1" dirty="0" err="1">
                <a:cs typeface="Times New Roman" pitchFamily="18" charset="0"/>
                <a:sym typeface="Symbol" pitchFamily="18" charset="2"/>
              </a:rPr>
              <a:t>aSº</a:t>
            </a:r>
            <a:r>
              <a:rPr lang="en-US" sz="3600" b="1" baseline="-30000" dirty="0" err="1">
                <a:cs typeface="Times New Roman" pitchFamily="18" charset="0"/>
                <a:sym typeface="Symbol" pitchFamily="18" charset="2"/>
              </a:rPr>
              <a:t>Α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36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600" b="1" dirty="0" err="1">
                <a:cs typeface="Times New Roman" pitchFamily="18" charset="0"/>
                <a:sym typeface="Symbol" pitchFamily="18" charset="2"/>
              </a:rPr>
              <a:t>bSº</a:t>
            </a:r>
            <a:r>
              <a:rPr lang="en-US" sz="3600" b="1" baseline="-30000" dirty="0" err="1">
                <a:cs typeface="Times New Roman" pitchFamily="18" charset="0"/>
                <a:sym typeface="Symbol" pitchFamily="18" charset="2"/>
              </a:rPr>
              <a:t>B</a:t>
            </a:r>
            <a:r>
              <a:rPr lang="en-US" sz="3600" b="1" dirty="0"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8938" y="3143253"/>
            <a:ext cx="3357562" cy="7143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2"/>
          <p:cNvSpPr>
            <a:spLocks noChangeArrowheads="1"/>
          </p:cNvSpPr>
          <p:nvPr/>
        </p:nvSpPr>
        <p:spPr bwMode="auto">
          <a:xfrm>
            <a:off x="285750" y="830254"/>
            <a:ext cx="8572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800" dirty="0">
                <a:cs typeface="Times New Roman" pitchFamily="18" charset="0"/>
              </a:rPr>
              <a:t>Энтропийный фактор является одной из двух движущих сил процессов и должен иметь размер энергии. Для этого его величину дают в виде </a:t>
            </a:r>
            <a:r>
              <a:rPr lang="ru-RU" sz="2800" b="1" dirty="0">
                <a:cs typeface="Times New Roman" pitchFamily="18" charset="0"/>
              </a:rPr>
              <a:t>Т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S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</a:t>
            </a:r>
          </a:p>
        </p:txBody>
      </p:sp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>
            <a:off x="357188" y="2780928"/>
            <a:ext cx="850106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>
              <a:defRPr/>
            </a:pPr>
            <a:r>
              <a:rPr lang="ru-RU" sz="28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При </a:t>
            </a:r>
            <a:r>
              <a:rPr lang="ru-RU" sz="2800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Т = </a:t>
            </a:r>
            <a:r>
              <a:rPr lang="en-US" sz="2800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const </a:t>
            </a:r>
            <a:r>
              <a:rPr lang="ru-RU" sz="2800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 интегрирование</a:t>
            </a:r>
            <a:endParaRPr lang="ru-RU" sz="2800" dirty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indent="449263" algn="just">
              <a:defRPr/>
            </a:pPr>
            <a:endParaRPr lang="ru-RU" sz="2800" dirty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indent="90488" algn="just">
              <a:defRPr/>
            </a:pPr>
            <a:r>
              <a:rPr lang="ru-RU" sz="2800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даёт </a:t>
            </a:r>
            <a:r>
              <a:rPr lang="ru-RU" sz="2800" b="1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S = </a:t>
            </a:r>
            <a:r>
              <a:rPr lang="ru-RU" sz="2800" b="1" dirty="0" err="1" smtClean="0">
                <a:solidFill>
                  <a:srgbClr val="000000"/>
                </a:solidFill>
                <a:cs typeface="Times New Roman" pitchFamily="18" charset="0"/>
              </a:rPr>
              <a:t>Q</a:t>
            </a:r>
            <a:r>
              <a:rPr lang="ru-RU" sz="2800" b="1" baseline="-30000" dirty="0" err="1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обр</a:t>
            </a:r>
            <a:r>
              <a:rPr lang="ru-RU" sz="2800" b="1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/Т </a:t>
            </a:r>
            <a:r>
              <a:rPr lang="ru-RU" sz="2800" dirty="0" smtClean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или  </a:t>
            </a:r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Q</a:t>
            </a:r>
            <a:r>
              <a:rPr lang="ru-RU" sz="2800" b="1" baseline="-30000" dirty="0" err="1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обр</a:t>
            </a:r>
            <a:r>
              <a:rPr lang="ru-RU" sz="2800" b="1" baseline="-30000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= Т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</a:t>
            </a:r>
            <a:r>
              <a:rPr lang="ru-RU" sz="2800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ru-RU" sz="28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ru-RU" sz="2800" dirty="0" smtClean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indent="90488" algn="just">
              <a:defRPr/>
            </a:pPr>
            <a:endParaRPr lang="ru-RU" sz="2800" dirty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  <a:p>
            <a:pPr indent="449263" algn="just">
              <a:defRPr/>
            </a:pPr>
            <a:r>
              <a:rPr lang="ru-RU" sz="28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Это </a:t>
            </a:r>
            <a:r>
              <a:rPr lang="ru-RU" sz="2800" dirty="0" err="1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ур-ние</a:t>
            </a:r>
            <a:r>
              <a:rPr lang="ru-RU" sz="2800" dirty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 связывает теплоту обратимого процесса с энтропией, что позволяет, например, рассчитывать энтропию плавления или кипения.</a:t>
            </a:r>
            <a:endParaRPr lang="ru-RU" sz="2800" b="1" dirty="0">
              <a:solidFill>
                <a:srgbClr val="000000"/>
              </a:solidFill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259909" y="2492896"/>
          <a:ext cx="1768475" cy="1173163"/>
        </p:xfrm>
        <a:graphic>
          <a:graphicData uri="http://schemas.openxmlformats.org/presentationml/2006/ole">
            <p:oleObj spid="_x0000_s3078" name="Формула" r:id="rId3" imgW="710891" imgH="46969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252000" y="428604"/>
            <a:ext cx="8640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ЭНЕРГИЯ ГИББСА</a:t>
            </a:r>
            <a:endParaRPr lang="ru-RU" sz="2800" dirty="0" smtClean="0">
              <a:cs typeface="Times New Roman" pitchFamily="18" charset="0"/>
              <a:sym typeface="Symbol" pitchFamily="18" charset="2"/>
            </a:endParaRPr>
          </a:p>
          <a:p>
            <a:pPr indent="450850" algn="just" eaLnBrk="0" hangingPunct="0">
              <a:spcBef>
                <a:spcPts val="1200"/>
              </a:spcBef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С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учетом одновременного действия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двух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противоположных факторов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движущей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силой для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р-ций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, протекающих при 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P,T=const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, принята </a:t>
            </a:r>
            <a:r>
              <a:rPr lang="ru-RU" sz="28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энергия Гиббса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(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G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)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–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ф-ция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состояния, называемая также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изобарно-изотермич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потенциа-лом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или свободной энергией.</a:t>
            </a:r>
          </a:p>
          <a:p>
            <a:pPr indent="450850" algn="just">
              <a:defRPr/>
            </a:pPr>
            <a:r>
              <a:rPr lang="ru-RU" sz="2800" dirty="0"/>
              <a:t>В качестве </a:t>
            </a:r>
            <a:r>
              <a:rPr lang="ru-RU" sz="2800" u="sng" dirty="0"/>
              <a:t>критерия</a:t>
            </a:r>
            <a:r>
              <a:rPr lang="ru-RU" sz="2800" dirty="0"/>
              <a:t> для определения направления самопроизвольного протекания хим. процессов (при </a:t>
            </a:r>
            <a:r>
              <a:rPr lang="ru-RU" sz="2800" dirty="0" err="1"/>
              <a:t>р,Т=</a:t>
            </a:r>
            <a:r>
              <a:rPr lang="en-US" sz="2800" dirty="0"/>
              <a:t>const</a:t>
            </a:r>
            <a:r>
              <a:rPr lang="ru-RU" sz="2800" dirty="0"/>
              <a:t>) используется </a:t>
            </a:r>
            <a:r>
              <a:rPr lang="ru-RU" sz="2800" b="1" dirty="0" err="1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изм-ние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 энергии Гиббса</a:t>
            </a:r>
            <a:r>
              <a:rPr lang="ru-RU" sz="2800" dirty="0"/>
              <a:t> 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en-US" sz="2800" b="1" dirty="0"/>
              <a:t>G</a:t>
            </a:r>
            <a:r>
              <a:rPr lang="ru-RU" sz="2800" dirty="0"/>
              <a:t>   или    </a:t>
            </a:r>
            <a:r>
              <a:rPr lang="ru-RU" sz="2800" b="1" dirty="0" smtClean="0">
                <a:sym typeface="Symbol" pitchFamily="18" charset="2"/>
              </a:rPr>
              <a:t></a:t>
            </a:r>
            <a:r>
              <a:rPr lang="en-US" sz="2800" b="1" dirty="0"/>
              <a:t>G = G</a:t>
            </a:r>
            <a:r>
              <a:rPr lang="en-US" sz="2800" b="1" baseline="-25000" dirty="0"/>
              <a:t>2</a:t>
            </a:r>
            <a:r>
              <a:rPr lang="en-US" sz="2800" b="1" dirty="0"/>
              <a:t> – G</a:t>
            </a:r>
            <a:r>
              <a:rPr lang="en-US" sz="2800" b="1" baseline="-25000" dirty="0"/>
              <a:t>1</a:t>
            </a:r>
            <a:r>
              <a:rPr lang="en-US" sz="2800" dirty="0"/>
              <a:t>.                                           </a:t>
            </a:r>
            <a:endParaRPr lang="ru-RU" sz="2800" dirty="0"/>
          </a:p>
          <a:p>
            <a:pPr indent="450850" algn="just">
              <a:spcBef>
                <a:spcPts val="1200"/>
              </a:spcBef>
              <a:defRPr/>
            </a:pPr>
            <a:r>
              <a:rPr lang="ru-RU" sz="2800" dirty="0"/>
              <a:t>В </a:t>
            </a:r>
            <a:r>
              <a:rPr lang="ru-RU" sz="2800" dirty="0" err="1"/>
              <a:t>зав-сти</a:t>
            </a:r>
            <a:r>
              <a:rPr lang="ru-RU" sz="2800" dirty="0"/>
              <a:t> от знака </a:t>
            </a:r>
            <a:r>
              <a:rPr lang="ru-RU" sz="2800" b="1" dirty="0">
                <a:sym typeface="Symbol" pitchFamily="18" charset="2"/>
              </a:rPr>
              <a:t></a:t>
            </a:r>
            <a:r>
              <a:rPr lang="en-US" sz="2800" b="1" dirty="0"/>
              <a:t>G</a:t>
            </a:r>
            <a:r>
              <a:rPr lang="ru-RU" sz="2800" dirty="0"/>
              <a:t> возможны три случая.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Прямоугольник 1"/>
          <p:cNvSpPr>
            <a:spLocks noChangeArrowheads="1"/>
          </p:cNvSpPr>
          <p:nvPr/>
        </p:nvSpPr>
        <p:spPr bwMode="auto">
          <a:xfrm>
            <a:off x="582613" y="258763"/>
            <a:ext cx="1179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G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0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9155" name="Прямоугольник 2"/>
          <p:cNvSpPr>
            <a:spLocks noChangeArrowheads="1"/>
          </p:cNvSpPr>
          <p:nvPr/>
        </p:nvSpPr>
        <p:spPr bwMode="auto">
          <a:xfrm>
            <a:off x="533400" y="4119563"/>
            <a:ext cx="1279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G 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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0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49156" name="Прямоугольник 3"/>
          <p:cNvSpPr>
            <a:spLocks noChangeArrowheads="1"/>
          </p:cNvSpPr>
          <p:nvPr/>
        </p:nvSpPr>
        <p:spPr bwMode="auto">
          <a:xfrm>
            <a:off x="469900" y="4770438"/>
            <a:ext cx="1292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G = 0</a:t>
            </a:r>
            <a:endParaRPr lang="ru-RU" sz="2800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28813" y="269875"/>
            <a:ext cx="6554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cs typeface="Times New Roman" pitchFamily="18" charset="0"/>
                <a:sym typeface="Symbol" pitchFamily="18" charset="2"/>
              </a:rPr>
              <a:t>реакция термодинамически возможна</a:t>
            </a:r>
            <a:endParaRPr lang="ru-RU" sz="280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85750" y="788988"/>
            <a:ext cx="85725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 eaLnBrk="0" hangingPunct="0">
              <a:tabLst>
                <a:tab pos="228600" algn="l"/>
              </a:tabLst>
            </a:pPr>
            <a:r>
              <a:rPr lang="ru-RU" sz="2800" b="1" i="1">
                <a:cs typeface="Times New Roman" pitchFamily="18" charset="0"/>
                <a:sym typeface="Symbol" pitchFamily="18" charset="2"/>
              </a:rPr>
              <a:t>При постоянной т-ре и давлении хим. р-ции протекают самопроизвольно только в направлении ум-ния энергии Гиббса в системе (</a:t>
            </a:r>
            <a:r>
              <a:rPr lang="ru-RU" sz="2800" b="1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>
                <a:cs typeface="Times New Roman" pitchFamily="18" charset="0"/>
              </a:rPr>
              <a:t>G</a:t>
            </a:r>
            <a:r>
              <a:rPr lang="ru-RU" sz="2800" b="1">
                <a:cs typeface="Times New Roman" pitchFamily="18" charset="0"/>
                <a:sym typeface="Symbol" pitchFamily="18" charset="2"/>
              </a:rPr>
              <a:t></a:t>
            </a:r>
            <a:r>
              <a:rPr lang="ru-RU" sz="2800" b="1">
                <a:cs typeface="Times New Roman" pitchFamily="18" charset="0"/>
              </a:rPr>
              <a:t> 0</a:t>
            </a:r>
            <a:r>
              <a:rPr lang="ru-RU" sz="2800">
                <a:cs typeface="Times New Roman" pitchFamily="18" charset="0"/>
                <a:sym typeface="Symbol" pitchFamily="18" charset="2"/>
              </a:rPr>
              <a:t>).</a:t>
            </a:r>
            <a:endParaRPr lang="ru-RU" sz="2800" b="1">
              <a:sym typeface="Symbol" pitchFamily="18" charset="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50" y="2482850"/>
            <a:ext cx="85725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algn="just" eaLnBrk="0" hangingPunct="0">
              <a:tabLst>
                <a:tab pos="228600" algn="l"/>
              </a:tabLst>
              <a:defRPr/>
            </a:pPr>
            <a:r>
              <a:rPr lang="ru-RU" sz="2400" dirty="0">
                <a:cs typeface="Times New Roman" pitchFamily="18" charset="0"/>
                <a:sym typeface="Symbol" pitchFamily="18" charset="2"/>
              </a:rPr>
              <a:t>принцип минимума энергии, </a:t>
            </a:r>
            <a:r>
              <a:rPr lang="ru-RU" sz="2400" u="sng" dirty="0">
                <a:cs typeface="Times New Roman" pitchFamily="18" charset="0"/>
                <a:sym typeface="Symbol" pitchFamily="18" charset="2"/>
              </a:rPr>
              <a:t>второй закон ТД</a:t>
            </a:r>
            <a:r>
              <a:rPr lang="ru-RU" sz="2400" i="1" dirty="0">
                <a:cs typeface="Times New Roman" pitchFamily="18" charset="0"/>
                <a:sym typeface="Symbol" pitchFamily="18" charset="2"/>
              </a:rPr>
              <a:t>:</a:t>
            </a:r>
            <a:endParaRPr lang="ru-RU" sz="2400" dirty="0">
              <a:sym typeface="Symbol" pitchFamily="18" charset="2"/>
            </a:endParaRPr>
          </a:p>
          <a:p>
            <a:pPr marL="180975" indent="-180975" algn="just" eaLnBrk="0" hangingPunct="0">
              <a:tabLst>
                <a:tab pos="228600" algn="l"/>
              </a:tabLst>
              <a:defRPr/>
            </a:pPr>
            <a:r>
              <a:rPr lang="ru-RU" sz="2400" b="1" i="1" dirty="0">
                <a:cs typeface="Times New Roman" pitchFamily="18" charset="0"/>
                <a:sym typeface="Symbol" pitchFamily="18" charset="2"/>
              </a:rPr>
              <a:t>“Теплота не может самостоятельно переходить от менее нагретого тела к более нагретому, самопроизвольно возможен лишь обрат. процесс”.</a:t>
            </a:r>
            <a:endParaRPr lang="ru-RU" sz="2400" b="1" dirty="0">
              <a:sym typeface="Symbol" pitchFamily="18" charset="2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00250" y="4116388"/>
            <a:ext cx="4222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cs typeface="Times New Roman" pitchFamily="18" charset="0"/>
                <a:sym typeface="Symbol" pitchFamily="18" charset="2"/>
              </a:rPr>
              <a:t>реакция ТД невозможна</a:t>
            </a:r>
            <a:endParaRPr lang="ru-RU" sz="280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676400" y="4778375"/>
            <a:ext cx="7164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cs typeface="Times New Roman" pitchFamily="18" charset="0"/>
                <a:sym typeface="Symbol" pitchFamily="18" charset="2"/>
              </a:rPr>
              <a:t>ТД возможны как прямая, так и обр. р-ция</a:t>
            </a:r>
            <a:endParaRPr lang="ru-RU" sz="28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14313" y="5313363"/>
            <a:ext cx="86439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 eaLnBrk="0" hangingPunct="0">
              <a:tabLst>
                <a:tab pos="228600" algn="l"/>
              </a:tabLst>
            </a:pPr>
            <a:r>
              <a:rPr lang="ru-RU" sz="2800" i="1" dirty="0">
                <a:cs typeface="Times New Roman" pitchFamily="18" charset="0"/>
                <a:sym typeface="Symbol" pitchFamily="18" charset="2"/>
              </a:rPr>
              <a:t>Это ТД условие установления </a:t>
            </a:r>
            <a:r>
              <a:rPr lang="ru-RU" sz="2800" i="1" u="sng" dirty="0">
                <a:cs typeface="Times New Roman" pitchFamily="18" charset="0"/>
                <a:sym typeface="Symbol" pitchFamily="18" charset="2"/>
              </a:rPr>
              <a:t>химического равновесия</a:t>
            </a:r>
            <a:r>
              <a:rPr lang="ru-RU" sz="2800" i="1" dirty="0">
                <a:cs typeface="Times New Roman" pitchFamily="18" charset="0"/>
                <a:sym typeface="Symbol" pitchFamily="18" charset="2"/>
              </a:rPr>
              <a:t> в реакционной системе.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285750" y="2152432"/>
            <a:ext cx="85725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2800" dirty="0">
                <a:cs typeface="Times New Roman" pitchFamily="18" charset="0"/>
              </a:rPr>
              <a:t>Энергия Гиббса связана с энтальпией, энтропией и температурой:   </a:t>
            </a:r>
            <a:r>
              <a:rPr lang="ru-RU" sz="2800" dirty="0" smtClean="0">
                <a:cs typeface="Times New Roman" pitchFamily="18" charset="0"/>
              </a:rPr>
              <a:t>   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G = H –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Т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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</a:t>
            </a:r>
            <a:r>
              <a:rPr lang="en-US" sz="2800" dirty="0">
                <a:cs typeface="Times New Roman" pitchFamily="18" charset="0"/>
              </a:rPr>
              <a:t>.</a:t>
            </a:r>
            <a:endParaRPr lang="ru-RU" sz="2800" dirty="0">
              <a:sym typeface="Symbol" pitchFamily="18" charset="2"/>
            </a:endParaRPr>
          </a:p>
          <a:p>
            <a:pPr algn="just" eaLnBrk="0" hangingPunct="0">
              <a:spcBef>
                <a:spcPts val="1200"/>
              </a:spcBef>
              <a:defRPr/>
            </a:pP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Её </a:t>
            </a:r>
            <a:r>
              <a:rPr lang="ru-RU" sz="2800" dirty="0" err="1" smtClean="0">
                <a:cs typeface="Times New Roman" pitchFamily="18" charset="0"/>
                <a:sym typeface="Symbol" pitchFamily="18" charset="2"/>
              </a:rPr>
              <a:t>изм-ние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</a:t>
            </a:r>
            <a:r>
              <a:rPr lang="ru-RU" sz="2800" dirty="0" smtClean="0">
                <a:cs typeface="Times New Roman" pitchFamily="18" charset="0"/>
              </a:rPr>
              <a:t>G:   </a:t>
            </a:r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G =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Н – Т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</a:t>
            </a:r>
            <a:endParaRPr lang="ru-RU" sz="2800" b="1" dirty="0" smtClean="0">
              <a:cs typeface="Times New Roman" pitchFamily="18" charset="0"/>
              <a:sym typeface="Symbol" pitchFamily="18" charset="2"/>
            </a:endParaRPr>
          </a:p>
          <a:p>
            <a:pPr algn="just" eaLnBrk="0" hangingPunct="0">
              <a:spcBef>
                <a:spcPts val="1200"/>
              </a:spcBef>
              <a:defRPr/>
            </a:pPr>
            <a:r>
              <a:rPr lang="ru-RU" sz="2800" b="1" dirty="0" smtClean="0">
                <a:cs typeface="Times New Roman" pitchFamily="18" charset="0"/>
                <a:sym typeface="Symbol" pitchFamily="18" charset="2"/>
              </a:rPr>
              <a:t>                            </a:t>
            </a:r>
            <a:endParaRPr lang="ru-RU" sz="2800" dirty="0">
              <a:sym typeface="Symbol" pitchFamily="18" charset="2"/>
            </a:endParaRPr>
          </a:p>
          <a:p>
            <a:pPr algn="ctr" eaLnBrk="0" hangingPunct="0">
              <a:defRPr/>
            </a:pPr>
            <a:r>
              <a:rPr lang="ru-RU" sz="2800" dirty="0">
                <a:cs typeface="Times New Roman" pitchFamily="18" charset="0"/>
              </a:rPr>
              <a:t>При этом возможны четыре основных случая</a:t>
            </a:r>
            <a:r>
              <a:rPr lang="ru-RU" sz="2800" dirty="0" smtClean="0">
                <a:cs typeface="Times New Roman" pitchFamily="18" charset="0"/>
              </a:rPr>
              <a:t>:</a:t>
            </a:r>
            <a:endParaRPr lang="ru-RU" sz="2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9"/>
          <p:cNvGraphicFramePr>
            <a:graphicFrameLocks noChangeAspect="1"/>
          </p:cNvGraphicFramePr>
          <p:nvPr/>
        </p:nvGraphicFramePr>
        <p:xfrm>
          <a:off x="4429124" y="3228975"/>
          <a:ext cx="4031307" cy="1060450"/>
        </p:xfrm>
        <a:graphic>
          <a:graphicData uri="http://schemas.openxmlformats.org/presentationml/2006/ole">
            <p:oleObj spid="_x0000_s60432" name="Формула" r:id="rId3" imgW="1879600" imgH="596900" progId="Equation.3">
              <p:embed/>
            </p:oleObj>
          </a:graphicData>
        </a:graphic>
      </p:graphicFrame>
      <p:cxnSp>
        <p:nvCxnSpPr>
          <p:cNvPr id="4113" name="AutoShape 5"/>
          <p:cNvCxnSpPr>
            <a:cxnSpLocks noChangeShapeType="1"/>
          </p:cNvCxnSpPr>
          <p:nvPr/>
        </p:nvCxnSpPr>
        <p:spPr bwMode="auto">
          <a:xfrm flipV="1">
            <a:off x="822711" y="1894568"/>
            <a:ext cx="2279881" cy="1246400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114" name="AutoShape 6"/>
          <p:cNvCxnSpPr>
            <a:cxnSpLocks noChangeShapeType="1"/>
          </p:cNvCxnSpPr>
          <p:nvPr/>
        </p:nvCxnSpPr>
        <p:spPr bwMode="auto">
          <a:xfrm>
            <a:off x="800732" y="4123761"/>
            <a:ext cx="2424091" cy="1455971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115" name="AutoShape 7"/>
          <p:cNvCxnSpPr>
            <a:cxnSpLocks noChangeShapeType="1"/>
          </p:cNvCxnSpPr>
          <p:nvPr/>
        </p:nvCxnSpPr>
        <p:spPr bwMode="auto">
          <a:xfrm>
            <a:off x="813554" y="1565340"/>
            <a:ext cx="2315922" cy="3086632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116" name="AutoShape 8"/>
          <p:cNvCxnSpPr>
            <a:cxnSpLocks noChangeShapeType="1"/>
          </p:cNvCxnSpPr>
          <p:nvPr/>
        </p:nvCxnSpPr>
        <p:spPr bwMode="auto">
          <a:xfrm flipV="1">
            <a:off x="827584" y="2636912"/>
            <a:ext cx="2111480" cy="2907279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</p:cxnSp>
      <p:sp>
        <p:nvSpPr>
          <p:cNvPr id="4119" name="Text Box 11"/>
          <p:cNvSpPr txBox="1">
            <a:spLocks noChangeArrowheads="1"/>
          </p:cNvSpPr>
          <p:nvPr/>
        </p:nvSpPr>
        <p:spPr bwMode="auto">
          <a:xfrm>
            <a:off x="2627784" y="5517232"/>
            <a:ext cx="482224" cy="50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en-US" sz="2800" dirty="0"/>
              <a:t>Ι</a:t>
            </a:r>
            <a:endParaRPr lang="ru-RU" sz="2000" dirty="0"/>
          </a:p>
        </p:txBody>
      </p:sp>
      <p:sp>
        <p:nvSpPr>
          <p:cNvPr id="4120" name="Text Box 12"/>
          <p:cNvSpPr txBox="1">
            <a:spLocks noChangeArrowheads="1"/>
          </p:cNvSpPr>
          <p:nvPr/>
        </p:nvSpPr>
        <p:spPr bwMode="auto">
          <a:xfrm>
            <a:off x="2743558" y="2708920"/>
            <a:ext cx="604306" cy="61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800" dirty="0"/>
              <a:t>ΙΙΙ</a:t>
            </a:r>
            <a:endParaRPr lang="ru-RU" sz="2000" dirty="0"/>
          </a:p>
        </p:txBody>
      </p:sp>
      <p:sp>
        <p:nvSpPr>
          <p:cNvPr id="4121" name="Text Box 13"/>
          <p:cNvSpPr txBox="1">
            <a:spLocks noChangeArrowheads="1"/>
          </p:cNvSpPr>
          <p:nvPr/>
        </p:nvSpPr>
        <p:spPr bwMode="auto">
          <a:xfrm>
            <a:off x="2766927" y="1462520"/>
            <a:ext cx="508929" cy="503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800" dirty="0"/>
              <a:t>ΙΙ</a:t>
            </a:r>
            <a:endParaRPr lang="ru-RU" sz="2000" dirty="0"/>
          </a:p>
        </p:txBody>
      </p:sp>
      <p:sp>
        <p:nvSpPr>
          <p:cNvPr id="4122" name="Text Box 14"/>
          <p:cNvSpPr txBox="1">
            <a:spLocks noChangeArrowheads="1"/>
          </p:cNvSpPr>
          <p:nvPr/>
        </p:nvSpPr>
        <p:spPr bwMode="auto">
          <a:xfrm>
            <a:off x="2962505" y="4082879"/>
            <a:ext cx="576001" cy="53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ru-RU" sz="2800" dirty="0"/>
              <a:t>ΙV</a:t>
            </a:r>
            <a:endParaRPr lang="ru-RU" sz="2000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2233877" y="3429001"/>
            <a:ext cx="144462" cy="1444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214313" y="500063"/>
            <a:ext cx="3415395" cy="5557837"/>
            <a:chOff x="214313" y="500063"/>
            <a:chExt cx="3415395" cy="5557837"/>
          </a:xfrm>
        </p:grpSpPr>
        <p:cxnSp>
          <p:nvCxnSpPr>
            <p:cNvPr id="4107" name="AutoShape 3"/>
            <p:cNvCxnSpPr>
              <a:cxnSpLocks noChangeShapeType="1"/>
            </p:cNvCxnSpPr>
            <p:nvPr/>
          </p:nvCxnSpPr>
          <p:spPr bwMode="auto">
            <a:xfrm flipV="1">
              <a:off x="812800" y="500063"/>
              <a:ext cx="0" cy="5557837"/>
            </a:xfrm>
            <a:prstGeom prst="straightConnector1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8" name="AutoShape 4"/>
            <p:cNvCxnSpPr>
              <a:cxnSpLocks noChangeShapeType="1"/>
            </p:cNvCxnSpPr>
            <p:nvPr/>
          </p:nvCxnSpPr>
          <p:spPr bwMode="auto">
            <a:xfrm flipV="1">
              <a:off x="814388" y="3498850"/>
              <a:ext cx="2686050" cy="0"/>
            </a:xfrm>
            <a:prstGeom prst="straightConnector1">
              <a:avLst/>
            </a:prstGeom>
            <a:ln>
              <a:headEnd/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 Box 9"/>
            <p:cNvSpPr txBox="1">
              <a:spLocks noChangeArrowheads="1"/>
            </p:cNvSpPr>
            <p:nvPr/>
          </p:nvSpPr>
          <p:spPr bwMode="auto">
            <a:xfrm>
              <a:off x="218016" y="732921"/>
              <a:ext cx="714180" cy="893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r>
                <a:rPr lang="ru-RU" sz="24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Δ</a:t>
              </a:r>
              <a:r>
                <a:rPr lang="en-US" sz="2400" b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G</a:t>
              </a:r>
              <a:endParaRPr lang="ru-RU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Text Box 10"/>
            <p:cNvSpPr txBox="1">
              <a:spLocks noChangeArrowheads="1"/>
            </p:cNvSpPr>
            <p:nvPr/>
          </p:nvSpPr>
          <p:spPr bwMode="auto">
            <a:xfrm>
              <a:off x="3032476" y="3512565"/>
              <a:ext cx="501299" cy="827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  <a:defRPr/>
              </a:pPr>
              <a:r>
                <a:rPr lang="en-US" sz="2800" b="1" i="1" dirty="0">
                  <a:ln>
                    <a:solidFill>
                      <a:schemeClr val="tx1"/>
                    </a:solidFill>
                  </a:ln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T</a:t>
              </a:r>
              <a:endParaRPr lang="ru-RU" sz="2000" b="1" i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6" name="TextBox 14"/>
            <p:cNvSpPr txBox="1">
              <a:spLocks noChangeArrowheads="1"/>
            </p:cNvSpPr>
            <p:nvPr/>
          </p:nvSpPr>
          <p:spPr bwMode="auto">
            <a:xfrm>
              <a:off x="436563" y="3156768"/>
              <a:ext cx="428625" cy="751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4109" name="Прямоугольник 26"/>
            <p:cNvSpPr>
              <a:spLocks noChangeArrowheads="1"/>
            </p:cNvSpPr>
            <p:nvPr/>
          </p:nvSpPr>
          <p:spPr bwMode="auto">
            <a:xfrm>
              <a:off x="214313" y="2348880"/>
              <a:ext cx="1428729" cy="523166"/>
            </a:xfrm>
            <a:prstGeom prst="rect">
              <a:avLst/>
            </a:prstGeom>
            <a:solidFill>
              <a:srgbClr val="92D050">
                <a:alpha val="4196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 dirty="0">
                  <a:solidFill>
                    <a:srgbClr val="000000"/>
                  </a:solidFill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ru-RU" sz="2800" b="1" dirty="0">
                  <a:solidFill>
                    <a:srgbClr val="000000"/>
                  </a:solidFill>
                  <a:cs typeface="Times New Roman" pitchFamily="18" charset="0"/>
                </a:rPr>
                <a:t>Н</a:t>
              </a:r>
              <a:r>
                <a:rPr lang="en-US" sz="2800" b="1" dirty="0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r>
                <a:rPr lang="ru-RU" sz="2800" b="1" dirty="0">
                  <a:solidFill>
                    <a:srgbClr val="000000"/>
                  </a:solidFill>
                  <a:cs typeface="Times New Roman" pitchFamily="18" charset="0"/>
                </a:rPr>
                <a:t>&gt;</a:t>
              </a:r>
              <a:r>
                <a:rPr lang="en-US" sz="2800" b="1" dirty="0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r>
                <a:rPr lang="ru-RU" sz="2800" b="1" dirty="0">
                  <a:solidFill>
                    <a:srgbClr val="000000"/>
                  </a:solidFill>
                  <a:cs typeface="Times New Roman" pitchFamily="18" charset="0"/>
                </a:rPr>
                <a:t>0</a:t>
              </a:r>
              <a:endParaRPr lang="ru-RU" sz="2800" dirty="0"/>
            </a:p>
          </p:txBody>
        </p:sp>
        <p:sp>
          <p:nvSpPr>
            <p:cNvPr id="4110" name="Прямоугольник 27"/>
            <p:cNvSpPr>
              <a:spLocks noChangeArrowheads="1"/>
            </p:cNvSpPr>
            <p:nvPr/>
          </p:nvSpPr>
          <p:spPr bwMode="auto">
            <a:xfrm>
              <a:off x="214313" y="4393467"/>
              <a:ext cx="1357291" cy="523166"/>
            </a:xfrm>
            <a:prstGeom prst="rect">
              <a:avLst/>
            </a:prstGeom>
            <a:solidFill>
              <a:srgbClr val="92D050">
                <a:alpha val="58038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800" b="1">
                  <a:solidFill>
                    <a:srgbClr val="000000"/>
                  </a:solidFill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ru-RU" sz="2800" b="1">
                  <a:solidFill>
                    <a:srgbClr val="000000"/>
                  </a:solidFill>
                  <a:cs typeface="Times New Roman" pitchFamily="18" charset="0"/>
                </a:rPr>
                <a:t>Н</a:t>
              </a:r>
              <a:r>
                <a:rPr lang="en-US" sz="2800" b="1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r>
                <a:rPr lang="ru-RU" sz="2800" b="1">
                  <a:solidFill>
                    <a:srgbClr val="000000"/>
                  </a:solidFill>
                  <a:cs typeface="Times New Roman" pitchFamily="18" charset="0"/>
                </a:rPr>
                <a:t>&lt;</a:t>
              </a:r>
              <a:r>
                <a:rPr lang="en-US" sz="2800" b="1">
                  <a:solidFill>
                    <a:srgbClr val="000000"/>
                  </a:solidFill>
                  <a:cs typeface="Times New Roman" pitchFamily="18" charset="0"/>
                </a:rPr>
                <a:t> </a:t>
              </a:r>
              <a:r>
                <a:rPr lang="ru-RU" sz="2800" b="1">
                  <a:solidFill>
                    <a:srgbClr val="000000"/>
                  </a:solidFill>
                  <a:cs typeface="Times New Roman" pitchFamily="18" charset="0"/>
                </a:rPr>
                <a:t>0</a:t>
              </a:r>
              <a:endParaRPr lang="ru-RU" sz="280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981226" y="699717"/>
              <a:ext cx="264848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2800" b="1" dirty="0">
                  <a:ln>
                    <a:solidFill>
                      <a:schemeClr val="tx1"/>
                    </a:solidFill>
                  </a:ln>
                  <a:solidFill>
                    <a:srgbClr val="CC3300"/>
                  </a:solidFill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ru-RU" sz="2800" b="1" dirty="0">
                  <a:ln>
                    <a:solidFill>
                      <a:schemeClr val="tx1"/>
                    </a:solidFill>
                  </a:ln>
                  <a:solidFill>
                    <a:srgbClr val="CC3300"/>
                  </a:solidFill>
                  <a:cs typeface="Times New Roman" pitchFamily="18" charset="0"/>
                </a:rPr>
                <a:t>G = </a:t>
              </a:r>
              <a:r>
                <a:rPr lang="ru-RU" sz="2800" b="1" dirty="0">
                  <a:ln>
                    <a:solidFill>
                      <a:schemeClr val="tx1"/>
                    </a:solidFill>
                  </a:ln>
                  <a:solidFill>
                    <a:srgbClr val="CC3300"/>
                  </a:solidFill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ru-RU" sz="2800" b="1" dirty="0">
                  <a:ln>
                    <a:solidFill>
                      <a:schemeClr val="tx1"/>
                    </a:solidFill>
                  </a:ln>
                  <a:solidFill>
                    <a:srgbClr val="CC3300"/>
                  </a:solidFill>
                  <a:cs typeface="Times New Roman" pitchFamily="18" charset="0"/>
                </a:rPr>
                <a:t>Н – Т</a:t>
              </a:r>
              <a:r>
                <a:rPr lang="ru-RU" sz="2800" b="1" dirty="0">
                  <a:ln>
                    <a:solidFill>
                      <a:schemeClr val="tx1"/>
                    </a:solidFill>
                  </a:ln>
                  <a:solidFill>
                    <a:srgbClr val="CC3300"/>
                  </a:solidFill>
                  <a:cs typeface="Times New Roman" pitchFamily="18" charset="0"/>
                  <a:sym typeface="Symbol" pitchFamily="18" charset="2"/>
                </a:rPr>
                <a:t></a:t>
              </a:r>
              <a:r>
                <a:rPr lang="ru-RU" sz="2800" b="1" dirty="0">
                  <a:ln>
                    <a:solidFill>
                      <a:schemeClr val="tx1"/>
                    </a:solidFill>
                  </a:ln>
                  <a:solidFill>
                    <a:srgbClr val="CC3300"/>
                  </a:solidFill>
                  <a:cs typeface="Times New Roman" pitchFamily="18" charset="0"/>
                </a:rPr>
                <a:t>S</a:t>
              </a:r>
              <a:endParaRPr lang="ru-RU" sz="2800" dirty="0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3779912" y="6093296"/>
            <a:ext cx="5035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I.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b="1" dirty="0" smtClean="0">
                <a:cs typeface="Times New Roman" pitchFamily="18" charset="0"/>
                <a:sym typeface="Symbol" pitchFamily="18" charset="2"/>
              </a:rPr>
              <a:t>если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Н &lt; 0</a:t>
            </a:r>
            <a:r>
              <a:rPr lang="ru-RU" sz="2400" dirty="0" smtClean="0">
                <a:cs typeface="Times New Roman" pitchFamily="18" charset="0"/>
              </a:rPr>
              <a:t>, а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 &gt; 0</a:t>
            </a:r>
            <a:r>
              <a:rPr lang="ru-RU" sz="2400" dirty="0" smtClean="0">
                <a:cs typeface="Times New Roman" pitchFamily="18" charset="0"/>
              </a:rPr>
              <a:t>, то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G &lt; 0</a:t>
            </a:r>
            <a:endParaRPr lang="ru-RU" sz="2400" b="1" dirty="0">
              <a:ln>
                <a:solidFill>
                  <a:schemeClr val="tx1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51920" y="548680"/>
            <a:ext cx="5184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II.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Если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Н &gt; 0</a:t>
            </a:r>
            <a:r>
              <a:rPr lang="ru-RU" sz="2400" dirty="0" smtClean="0">
                <a:cs typeface="Times New Roman" pitchFamily="18" charset="0"/>
              </a:rPr>
              <a:t>, а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 &lt; 0</a:t>
            </a:r>
            <a:r>
              <a:rPr lang="ru-RU" sz="2400" dirty="0" smtClean="0">
                <a:cs typeface="Times New Roman" pitchFamily="18" charset="0"/>
              </a:rPr>
              <a:t>, то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G &gt; 0</a:t>
            </a:r>
            <a:r>
              <a:rPr lang="ru-RU" sz="2400" dirty="0" smtClean="0">
                <a:cs typeface="Times New Roman" pitchFamily="18" charset="0"/>
              </a:rPr>
              <a:t>. 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707904" y="1196752"/>
            <a:ext cx="5184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buClr>
                <a:srgbClr val="C00000"/>
              </a:buClr>
              <a:defRPr/>
            </a:pP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III.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Если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Н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&lt;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0 </a:t>
            </a:r>
            <a:r>
              <a:rPr lang="ru-RU" sz="2400" dirty="0" smtClean="0">
                <a:cs typeface="Times New Roman" pitchFamily="18" charset="0"/>
              </a:rPr>
              <a:t>и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&lt;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0</a:t>
            </a:r>
            <a:r>
              <a:rPr lang="ru-RU" sz="2400" dirty="0" smtClean="0">
                <a:cs typeface="Times New Roman" pitchFamily="18" charset="0"/>
              </a:rPr>
              <a:t>, то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G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&lt;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0 </a:t>
            </a:r>
            <a:r>
              <a:rPr lang="ru-RU" sz="2400" dirty="0" smtClean="0">
                <a:cs typeface="Times New Roman" pitchFamily="18" charset="0"/>
              </a:rPr>
              <a:t>только при </a:t>
            </a:r>
            <a:r>
              <a:rPr lang="ru-RU" sz="2400" b="1" dirty="0" smtClean="0">
                <a:cs typeface="Times New Roman" pitchFamily="18" charset="0"/>
              </a:rPr>
              <a:t>низких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2400" dirty="0" err="1" smtClean="0">
                <a:cs typeface="Times New Roman" pitchFamily="18" charset="0"/>
              </a:rPr>
              <a:t>т-рах</a:t>
            </a:r>
            <a:r>
              <a:rPr lang="ru-RU" sz="2400" dirty="0" smtClean="0">
                <a:cs typeface="Times New Roman" pitchFamily="18" charset="0"/>
              </a:rPr>
              <a:t>.</a:t>
            </a:r>
            <a:endParaRPr lang="ru-RU" sz="2400" dirty="0">
              <a:sym typeface="Symbol" pitchFamily="18" charset="2"/>
            </a:endParaRPr>
          </a:p>
        </p:txBody>
      </p:sp>
      <p:graphicFrame>
        <p:nvGraphicFramePr>
          <p:cNvPr id="6" name="Object 21"/>
          <p:cNvGraphicFramePr>
            <a:graphicFrameLocks noChangeAspect="1"/>
          </p:cNvGraphicFramePr>
          <p:nvPr/>
        </p:nvGraphicFramePr>
        <p:xfrm>
          <a:off x="7284219" y="2019498"/>
          <a:ext cx="1392237" cy="833438"/>
        </p:xfrm>
        <a:graphic>
          <a:graphicData uri="http://schemas.openxmlformats.org/presentationml/2006/ole">
            <p:oleObj spid="_x0000_s60433" name="Формула" r:id="rId4" imgW="609600" imgH="457200" progId="Equation.3">
              <p:embed/>
            </p:oleObj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3635896" y="4365104"/>
            <a:ext cx="5184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buClr>
                <a:srgbClr val="C00000"/>
              </a:buClr>
              <a:defRPr/>
            </a:pP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IV.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Если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Н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&gt;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0 </a:t>
            </a:r>
            <a:r>
              <a:rPr lang="ru-RU" sz="2400" dirty="0" smtClean="0">
                <a:cs typeface="Times New Roman" pitchFamily="18" charset="0"/>
              </a:rPr>
              <a:t>и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S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&gt;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0</a:t>
            </a:r>
            <a:r>
              <a:rPr lang="ru-RU" sz="2400" dirty="0" smtClean="0">
                <a:cs typeface="Times New Roman" pitchFamily="18" charset="0"/>
              </a:rPr>
              <a:t>, то 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G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&lt;</a:t>
            </a:r>
            <a:r>
              <a:rPr lang="ru-RU" sz="2400" b="1" dirty="0" smtClean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</a:rPr>
              <a:t> 0 </a:t>
            </a:r>
            <a:r>
              <a:rPr lang="ru-RU" sz="2400" dirty="0" smtClean="0">
                <a:cs typeface="Times New Roman" pitchFamily="18" charset="0"/>
              </a:rPr>
              <a:t>только при </a:t>
            </a:r>
            <a:r>
              <a:rPr lang="ru-RU" sz="2400" b="1" dirty="0" smtClean="0">
                <a:cs typeface="Times New Roman" pitchFamily="18" charset="0"/>
              </a:rPr>
              <a:t>высоких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ru-RU" sz="2400" dirty="0" err="1" smtClean="0">
                <a:cs typeface="Times New Roman" pitchFamily="18" charset="0"/>
              </a:rPr>
              <a:t>т-рах</a:t>
            </a:r>
            <a:r>
              <a:rPr lang="ru-RU" sz="2400" dirty="0" smtClean="0">
                <a:cs typeface="Times New Roman" pitchFamily="18" charset="0"/>
              </a:rPr>
              <a:t>.</a:t>
            </a:r>
            <a:endParaRPr lang="ru-RU" sz="2400" dirty="0">
              <a:sym typeface="Symbol" pitchFamily="18" charset="2"/>
            </a:endParaRPr>
          </a:p>
        </p:txBody>
      </p:sp>
      <p:graphicFrame>
        <p:nvGraphicFramePr>
          <p:cNvPr id="7" name="Object 21"/>
          <p:cNvGraphicFramePr>
            <a:graphicFrameLocks noChangeAspect="1"/>
          </p:cNvGraphicFramePr>
          <p:nvPr/>
        </p:nvGraphicFramePr>
        <p:xfrm>
          <a:off x="7308304" y="5157192"/>
          <a:ext cx="1392237" cy="833438"/>
        </p:xfrm>
        <a:graphic>
          <a:graphicData uri="http://schemas.openxmlformats.org/presentationml/2006/ole">
            <p:oleObj spid="_x0000_s60434" name="Формула" r:id="rId5" imgW="6096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9" grpId="0"/>
      <p:bldP spid="4120" grpId="0"/>
      <p:bldP spid="4121" grpId="0"/>
      <p:bldP spid="4122" grpId="0"/>
      <p:bldP spid="20" grpId="0" animBg="1"/>
      <p:bldP spid="28" grpId="0"/>
      <p:bldP spid="29" grpId="0"/>
      <p:bldP spid="30" grpId="0"/>
      <p:bldP spid="3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/>
          </p:cNvSpPr>
          <p:nvPr/>
        </p:nvSpPr>
        <p:spPr bwMode="auto">
          <a:xfrm>
            <a:off x="285750" y="424506"/>
            <a:ext cx="8643938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90488" algn="just">
              <a:defRPr/>
            </a:pPr>
            <a:r>
              <a:rPr lang="ru-RU" sz="2800" b="1" i="1" dirty="0">
                <a:cs typeface="Times New Roman" pitchFamily="18" charset="0"/>
              </a:rPr>
              <a:t>Стандартная энергия Гиббса </a:t>
            </a:r>
            <a:r>
              <a:rPr lang="ru-RU" sz="2800" b="1" i="1" dirty="0" err="1">
                <a:cs typeface="Times New Roman" pitchFamily="18" charset="0"/>
              </a:rPr>
              <a:t>обр-ния</a:t>
            </a:r>
            <a:r>
              <a:rPr lang="ru-RU" sz="2800" b="1" i="1" dirty="0">
                <a:cs typeface="Times New Roman" pitchFamily="18" charset="0"/>
              </a:rPr>
              <a:t> </a:t>
            </a:r>
            <a:r>
              <a:rPr lang="ru-RU" sz="2800" b="1" i="1" dirty="0" err="1">
                <a:cs typeface="Times New Roman" pitchFamily="18" charset="0"/>
              </a:rPr>
              <a:t>в-ва</a:t>
            </a:r>
            <a:r>
              <a:rPr lang="ru-RU" sz="2800" b="1" i="1" dirty="0">
                <a:cs typeface="Times New Roman" pitchFamily="18" charset="0"/>
              </a:rPr>
              <a:t> </a:t>
            </a:r>
            <a:r>
              <a:rPr lang="ru-RU" sz="2800" dirty="0">
                <a:cs typeface="Times New Roman" pitchFamily="18" charset="0"/>
              </a:rPr>
              <a:t>(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G</a:t>
            </a:r>
            <a:r>
              <a:rPr lang="ru-RU" sz="2800" b="1" baseline="30000" dirty="0">
                <a:cs typeface="Times New Roman" pitchFamily="18" charset="0"/>
                <a:sym typeface="Symbol" pitchFamily="18" charset="2"/>
              </a:rPr>
              <a:t>0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обр. 298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) –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изм-ние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энергии Гиббса в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р-ции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обр-ния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1 моль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соед-ния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из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соотв-щих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простых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в-в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, когда все участвующие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в-ва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нах-ся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в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станд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сост., а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проходит при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станд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усл-ях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(кДж/моль) </a:t>
            </a:r>
          </a:p>
          <a:p>
            <a:pPr indent="449263" algn="just" eaLnBrk="0" hangingPunct="0">
              <a:spcBef>
                <a:spcPts val="1200"/>
              </a:spcBef>
              <a:defRPr/>
            </a:pP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Стандартная энергия Гиббса </a:t>
            </a:r>
            <a:r>
              <a:rPr lang="ru-RU" sz="2800" b="1" i="1" dirty="0" err="1">
                <a:cs typeface="Times New Roman" pitchFamily="18" charset="0"/>
                <a:sym typeface="Symbol" pitchFamily="18" charset="2"/>
              </a:rPr>
              <a:t>обр-ния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простых </a:t>
            </a:r>
            <a:r>
              <a:rPr lang="ru-RU" sz="2800" b="1" i="1" dirty="0" err="1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в-в</a:t>
            </a:r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условно равна </a:t>
            </a:r>
            <a:r>
              <a:rPr lang="ru-RU" sz="2800" b="1" i="1" dirty="0">
                <a:ln>
                  <a:solidFill>
                    <a:schemeClr val="tx1"/>
                  </a:solidFill>
                </a:ln>
                <a:solidFill>
                  <a:srgbClr val="CC3300"/>
                </a:solidFill>
                <a:cs typeface="Times New Roman" pitchFamily="18" charset="0"/>
                <a:sym typeface="Symbol" pitchFamily="18" charset="2"/>
              </a:rPr>
              <a:t>нулю</a:t>
            </a:r>
            <a:r>
              <a:rPr lang="ru-RU" sz="2800" i="1" dirty="0">
                <a:cs typeface="Times New Roman" pitchFamily="18" charset="0"/>
                <a:sym typeface="Symbol" pitchFamily="18" charset="2"/>
              </a:rPr>
              <a:t>. </a:t>
            </a:r>
            <a:endParaRPr lang="ru-RU" sz="2800" b="1" dirty="0">
              <a:sym typeface="Symbol" pitchFamily="18" charset="2"/>
            </a:endParaRPr>
          </a:p>
          <a:p>
            <a:pPr indent="449263" algn="just" eaLnBrk="0" hangingPunct="0">
              <a:spcBef>
                <a:spcPts val="1200"/>
              </a:spcBef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Энергия Гиббса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– </a:t>
            </a:r>
            <a:r>
              <a:rPr lang="ru-RU" sz="2800" dirty="0" err="1" smtClean="0">
                <a:cs typeface="Times New Roman" pitchFamily="18" charset="0"/>
                <a:sym typeface="Symbol" pitchFamily="18" charset="2"/>
              </a:rPr>
              <a:t>ф-ция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сост-я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системы.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/>
            </a:r>
            <a:br>
              <a:rPr lang="ru-RU" sz="2800" dirty="0" smtClean="0">
                <a:cs typeface="Times New Roman" pitchFamily="18" charset="0"/>
                <a:sym typeface="Symbol" pitchFamily="18" charset="2"/>
              </a:rPr>
            </a:br>
            <a:r>
              <a:rPr lang="ru-RU" sz="2800" b="1" dirty="0" smtClean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 smtClean="0">
                <a:cs typeface="Times New Roman" pitchFamily="18" charset="0"/>
              </a:rPr>
              <a:t>G реакции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зависит </a:t>
            </a:r>
            <a:r>
              <a:rPr lang="ru-RU" sz="2800" dirty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только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от природы, физ. или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агр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. состояния </a:t>
            </a:r>
            <a:r>
              <a:rPr lang="ru-RU" sz="2800" dirty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реагентов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 </a:t>
            </a:r>
            <a:r>
              <a:rPr lang="ru-RU" sz="2800" dirty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продуктов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р-ции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, их кол-ва и не зависит от пути: </a:t>
            </a:r>
            <a:endParaRPr lang="ru-RU" sz="2800" dirty="0">
              <a:sym typeface="Symbol" pitchFamily="18" charset="2"/>
            </a:endParaRPr>
          </a:p>
          <a:p>
            <a:pPr algn="ctr" eaLnBrk="0" hangingPunct="0">
              <a:spcBef>
                <a:spcPts val="1200"/>
              </a:spcBef>
              <a:defRPr/>
            </a:pP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G =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</a:t>
            </a:r>
            <a:r>
              <a:rPr lang="ru-RU" sz="28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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G</a:t>
            </a:r>
            <a:r>
              <a:rPr lang="ru-RU" sz="2800" b="1" baseline="30000" dirty="0">
                <a:cs typeface="Times New Roman" pitchFamily="18" charset="0"/>
                <a:sym typeface="Symbol" pitchFamily="18" charset="2"/>
              </a:rPr>
              <a:t>0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298 </a:t>
            </a:r>
            <a:r>
              <a:rPr lang="ru-RU" sz="2800" b="1" baseline="-30000" dirty="0" err="1">
                <a:cs typeface="Times New Roman" pitchFamily="18" charset="0"/>
                <a:sym typeface="Symbol" pitchFamily="18" charset="2"/>
              </a:rPr>
              <a:t>прод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.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 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</a:t>
            </a:r>
            <a:r>
              <a:rPr lang="ru-RU" sz="2800" b="1" dirty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  <a:sym typeface="Symbol" pitchFamily="18" charset="2"/>
              </a:rPr>
              <a:t>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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b="1" dirty="0">
                <a:cs typeface="Times New Roman" pitchFamily="18" charset="0"/>
              </a:rPr>
              <a:t>G</a:t>
            </a:r>
            <a:r>
              <a:rPr lang="ru-RU" sz="2800" b="1" baseline="30000" dirty="0">
                <a:cs typeface="Times New Roman" pitchFamily="18" charset="0"/>
                <a:sym typeface="Symbol" pitchFamily="18" charset="2"/>
              </a:rPr>
              <a:t>0</a:t>
            </a:r>
            <a:r>
              <a:rPr lang="ru-RU" sz="2800" b="1" baseline="-30000" dirty="0">
                <a:cs typeface="Times New Roman" pitchFamily="18" charset="0"/>
                <a:sym typeface="Symbol" pitchFamily="18" charset="2"/>
              </a:rPr>
              <a:t>298 </a:t>
            </a:r>
            <a:r>
              <a:rPr lang="ru-RU" sz="2800" b="1" baseline="-30000" dirty="0" err="1" smtClean="0">
                <a:cs typeface="Times New Roman" pitchFamily="18" charset="0"/>
                <a:sym typeface="Symbol" pitchFamily="18" charset="2"/>
              </a:rPr>
              <a:t>реаг</a:t>
            </a:r>
            <a:endParaRPr lang="ru-RU" sz="2800" b="1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259437" y="419277"/>
            <a:ext cx="8640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</a:rPr>
              <a:t>Гомогенные системы – это смеси газов, истинные растворы (жидкие или твердые) и др. </a:t>
            </a:r>
          </a:p>
          <a:p>
            <a:pPr indent="4508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Arial" pitchFamily="34" charset="0"/>
              </a:rPr>
              <a:t>Гетерогенные системы состоят из несколько фаз, </a:t>
            </a:r>
            <a:r>
              <a:rPr lang="ru-RU" sz="2800" dirty="0" err="1">
                <a:latin typeface="Arial" pitchFamily="34" charset="0"/>
              </a:rPr>
              <a:t>ех</a:t>
            </a:r>
            <a:r>
              <a:rPr lang="ru-RU" sz="2800" dirty="0">
                <a:latin typeface="Arial" pitchFamily="34" charset="0"/>
              </a:rPr>
              <a:t>: лёд </a:t>
            </a:r>
            <a:r>
              <a:rPr lang="ru-RU" sz="2800" dirty="0">
                <a:latin typeface="Arial" pitchFamily="34" charset="0"/>
                <a:sym typeface="Symbol"/>
              </a:rPr>
              <a:t></a:t>
            </a:r>
            <a:r>
              <a:rPr lang="ru-RU" sz="2800" dirty="0">
                <a:latin typeface="Arial" pitchFamily="34" charset="0"/>
              </a:rPr>
              <a:t> вода, лёд </a:t>
            </a:r>
            <a:r>
              <a:rPr lang="ru-RU" sz="2800" dirty="0">
                <a:latin typeface="Arial" pitchFamily="34" charset="0"/>
                <a:sym typeface="Symbol"/>
              </a:rPr>
              <a:t></a:t>
            </a:r>
            <a:r>
              <a:rPr lang="ru-RU" sz="2800" dirty="0">
                <a:latin typeface="Arial" pitchFamily="34" charset="0"/>
              </a:rPr>
              <a:t> вода </a:t>
            </a:r>
            <a:r>
              <a:rPr lang="ru-RU" sz="2800" dirty="0">
                <a:latin typeface="Arial" pitchFamily="34" charset="0"/>
                <a:sym typeface="Symbol"/>
              </a:rPr>
              <a:t></a:t>
            </a:r>
            <a:r>
              <a:rPr lang="ru-RU" sz="2800" dirty="0">
                <a:latin typeface="Arial" pitchFamily="34" charset="0"/>
              </a:rPr>
              <a:t> пар и др. </a:t>
            </a:r>
            <a:endParaRPr lang="en-US" sz="2800" b="1" i="1" u="sng" dirty="0"/>
          </a:p>
          <a:p>
            <a:pPr indent="982663" algn="just">
              <a:spcBef>
                <a:spcPts val="1200"/>
              </a:spcBef>
              <a:defRPr/>
            </a:pPr>
            <a:r>
              <a:rPr lang="ru-RU" sz="2800" dirty="0"/>
              <a:t>Термодинамические системы могут быть </a:t>
            </a:r>
            <a:r>
              <a:rPr lang="ru-RU" sz="2800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открытыми, закрытыми и изолированными</a:t>
            </a:r>
            <a:r>
              <a:rPr lang="ru-RU" sz="2800" i="1" dirty="0"/>
              <a:t>.</a:t>
            </a:r>
            <a:r>
              <a:rPr lang="ru-RU" sz="2800" dirty="0"/>
              <a:t> </a:t>
            </a:r>
          </a:p>
          <a:p>
            <a:pPr indent="450850" algn="just">
              <a:spcBef>
                <a:spcPts val="1200"/>
              </a:spcBef>
              <a:defRPr/>
            </a:pPr>
            <a:r>
              <a:rPr lang="ru-RU" sz="2800" dirty="0"/>
              <a:t>В открытых системах имеет место обмен с окружающей средой как </a:t>
            </a:r>
            <a:r>
              <a:rPr lang="ru-RU" sz="2800" dirty="0" err="1"/>
              <a:t>в-вом</a:t>
            </a:r>
            <a:r>
              <a:rPr lang="ru-RU" sz="2800" dirty="0"/>
              <a:t>, так и энергией. </a:t>
            </a:r>
          </a:p>
          <a:p>
            <a:pPr indent="450850" algn="just">
              <a:spcBef>
                <a:spcPts val="1200"/>
              </a:spcBef>
              <a:defRPr/>
            </a:pPr>
            <a:r>
              <a:rPr lang="ru-RU" sz="2800" dirty="0"/>
              <a:t>В закрытых системах обмен веществом с окружающей средой невозможен. </a:t>
            </a:r>
          </a:p>
          <a:p>
            <a:pPr indent="450850" algn="just">
              <a:spcBef>
                <a:spcPts val="1200"/>
              </a:spcBef>
              <a:defRPr/>
            </a:pPr>
            <a:r>
              <a:rPr lang="ru-RU" sz="2800" dirty="0"/>
              <a:t>В изолированных системах отсутствуют какие-либо формы обмена.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31775" y="1753728"/>
          <a:ext cx="8732835" cy="4247040"/>
        </p:xfrm>
        <a:graphic>
          <a:graphicData uri="http://schemas.openxmlformats.org/drawingml/2006/table">
            <a:tbl>
              <a:tblPr/>
              <a:tblGrid>
                <a:gridCol w="1574683"/>
                <a:gridCol w="1656000"/>
                <a:gridCol w="1764000"/>
                <a:gridCol w="2016000"/>
                <a:gridCol w="1722152"/>
              </a:tblGrid>
              <a:tr h="1260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Вещест-во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Состоя-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ние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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2800" b="1" baseline="30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298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2800" b="1" baseline="30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298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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r>
                        <a:rPr lang="ru-RU" sz="2800" b="1" baseline="30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298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 err="1">
                          <a:latin typeface="Times New Roman"/>
                          <a:ea typeface="Calibri"/>
                          <a:cs typeface="Times New Roman"/>
                        </a:rPr>
                        <a:t>ВаО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 (</a:t>
                      </a:r>
                      <a:r>
                        <a:rPr lang="ru-RU" sz="2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крист</a:t>
                      </a: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-558,6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70,6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-528,4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ВаСО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-1218,0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112,6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-1138,8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СН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г (газ)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-74,9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186,2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-50,8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2800" b="1" baseline="-250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ж (</a:t>
                      </a:r>
                      <a:r>
                        <a:rPr lang="ru-RU" sz="28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жидк</a:t>
                      </a:r>
                      <a:r>
                        <a:rPr lang="ru-RU" sz="2800" b="1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2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82,9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269,2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129,7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7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Графит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Алмаз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800" b="1" dirty="0">
                          <a:latin typeface="Times New Roman"/>
                          <a:ea typeface="Calibri"/>
                          <a:cs typeface="Times New Roman"/>
                        </a:rPr>
                        <a:t>2,55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846513" y="2239503"/>
          <a:ext cx="1011237" cy="728662"/>
        </p:xfrm>
        <a:graphic>
          <a:graphicData uri="http://schemas.openxmlformats.org/presentationml/2006/ole">
            <p:oleObj spid="_x0000_s5134" name="Формула" r:id="rId3" imgW="406048" imgH="406048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572375" y="2182353"/>
          <a:ext cx="1011238" cy="728662"/>
        </p:xfrm>
        <a:graphic>
          <a:graphicData uri="http://schemas.openxmlformats.org/presentationml/2006/ole">
            <p:oleObj spid="_x0000_s5135" name="Формула" r:id="rId4" imgW="406048" imgH="406048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57813" y="2253790"/>
          <a:ext cx="1517650" cy="728663"/>
        </p:xfrm>
        <a:graphic>
          <a:graphicData uri="http://schemas.openxmlformats.org/presentationml/2006/ole">
            <p:oleObj spid="_x0000_s5136" name="Формула" r:id="rId5" imgW="609336" imgH="406224" progId="Equation.3">
              <p:embed/>
            </p:oleObj>
          </a:graphicData>
        </a:graphic>
      </p:graphicFrame>
      <p:sp>
        <p:nvSpPr>
          <p:cNvPr id="5181" name="Rectangle 2"/>
          <p:cNvSpPr>
            <a:spLocks noChangeArrowheads="1"/>
          </p:cNvSpPr>
          <p:nvPr/>
        </p:nvSpPr>
        <p:spPr bwMode="auto">
          <a:xfrm>
            <a:off x="357188" y="682165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Стандартные термодинамические потенциалы образования</a:t>
            </a:r>
            <a:endParaRPr lang="ru-RU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некоторых химических веществ</a:t>
            </a:r>
            <a:endParaRPr lang="ru-RU" sz="240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2382489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506663"/>
            <a:ext cx="1819275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251520" y="502796"/>
            <a:ext cx="860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>
              <a:defRPr/>
            </a:pPr>
            <a:r>
              <a:rPr lang="ru-RU" sz="2800" dirty="0">
                <a:cs typeface="Times New Roman" pitchFamily="18" charset="0"/>
              </a:rPr>
              <a:t>В ходе различных превращений система переходит из одного энергетического </a:t>
            </a:r>
            <a:r>
              <a:rPr lang="ru-RU" sz="2800" i="1" dirty="0">
                <a:cs typeface="Times New Roman" pitchFamily="18" charset="0"/>
              </a:rPr>
              <a:t>состояния</a:t>
            </a:r>
            <a:r>
              <a:rPr lang="ru-RU" sz="2800" dirty="0">
                <a:cs typeface="Times New Roman" pitchFamily="18" charset="0"/>
              </a:rPr>
              <a:t> в другое. </a:t>
            </a:r>
            <a:r>
              <a:rPr lang="ru-RU" sz="2800" dirty="0" smtClean="0">
                <a:cs typeface="Times New Roman" pitchFamily="18" charset="0"/>
              </a:rPr>
              <a:t>Любое </a:t>
            </a:r>
            <a:r>
              <a:rPr lang="ru-RU" sz="2800" dirty="0">
                <a:cs typeface="Times New Roman" pitchFamily="18" charset="0"/>
              </a:rPr>
              <a:t>состояние системы </a:t>
            </a:r>
            <a:r>
              <a:rPr lang="ru-RU" sz="2800" dirty="0" smtClean="0">
                <a:cs typeface="Times New Roman" pitchFamily="18" charset="0"/>
              </a:rPr>
              <a:t>определяется термодинамическими </a:t>
            </a:r>
            <a:r>
              <a:rPr lang="ru-RU" sz="2800" u="sng" dirty="0">
                <a:cs typeface="Times New Roman" pitchFamily="18" charset="0"/>
              </a:rPr>
              <a:t>параметрами</a:t>
            </a:r>
            <a:r>
              <a:rPr lang="ru-RU" sz="2800" dirty="0">
                <a:cs typeface="Times New Roman" pitchFamily="18" charset="0"/>
              </a:rPr>
              <a:t>.</a:t>
            </a:r>
          </a:p>
          <a:p>
            <a:pPr indent="449263" algn="just">
              <a:defRPr/>
            </a:pPr>
            <a:r>
              <a:rPr lang="ru-RU" sz="1200" dirty="0">
                <a:cs typeface="Times New Roman" pitchFamily="18" charset="0"/>
              </a:rPr>
              <a:t> </a:t>
            </a:r>
            <a:endParaRPr lang="ru-RU" sz="2800" dirty="0">
              <a:cs typeface="Times New Roman" pitchFamily="18" charset="0"/>
            </a:endParaRPr>
          </a:p>
          <a:p>
            <a:pPr indent="449263" algn="ctr" eaLnBrk="0" hangingPunct="0">
              <a:defRPr/>
            </a:pPr>
            <a:r>
              <a:rPr lang="ru-RU" sz="2800" dirty="0">
                <a:cs typeface="Times New Roman" pitchFamily="18" charset="0"/>
              </a:rPr>
              <a:t>Основными параметрами системы являются:</a:t>
            </a:r>
          </a:p>
          <a:p>
            <a:pPr algn="just" eaLnBrk="0" hangingPunct="0">
              <a:defRPr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объем, давление, температура и концентрация</a:t>
            </a:r>
            <a:r>
              <a:rPr lang="ru-RU" sz="2800" i="1" dirty="0">
                <a:cs typeface="Times New Roman" pitchFamily="18" charset="0"/>
              </a:rPr>
              <a:t>. </a:t>
            </a:r>
          </a:p>
          <a:p>
            <a:pPr algn="just" eaLnBrk="0" hangingPunct="0">
              <a:defRPr/>
            </a:pPr>
            <a:endParaRPr lang="ru-RU" sz="2800" i="1" dirty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В зависимости от 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постоянства параметров </a:t>
            </a:r>
            <a:r>
              <a:rPr lang="ru-RU" sz="2800" dirty="0">
                <a:cs typeface="Times New Roman" pitchFamily="18" charset="0"/>
              </a:rPr>
              <a:t>процессы делятся на: </a:t>
            </a:r>
          </a:p>
          <a:p>
            <a:pPr indent="1524000" algn="just" eaLnBrk="0" hangingPunct="0">
              <a:defRPr/>
            </a:pPr>
            <a:r>
              <a:rPr lang="ru-RU" sz="2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изохорные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(V = 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</a:p>
          <a:p>
            <a:pPr indent="1524000" algn="just" eaLnBrk="0" hangingPunct="0">
              <a:defRPr/>
            </a:pPr>
            <a:r>
              <a:rPr lang="ru-RU" sz="2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изобарные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indent="1524000" algn="just" eaLnBrk="0" hangingPunct="0">
              <a:defRPr/>
            </a:pPr>
            <a:r>
              <a:rPr lang="ru-RU" sz="28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изотермические 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(T = </a:t>
            </a:r>
            <a:r>
              <a:rPr lang="ru-RU" sz="28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const</a:t>
            </a:r>
            <a:r>
              <a:rPr lang="ru-RU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285720" y="357166"/>
            <a:ext cx="857256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49263"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Др. параметры, зависящие от основных, </a:t>
            </a:r>
            <a:r>
              <a:rPr lang="ru-RU" sz="2800" dirty="0" err="1">
                <a:cs typeface="Times New Roman" pitchFamily="18" charset="0"/>
              </a:rPr>
              <a:t>наз-ся</a:t>
            </a:r>
            <a:r>
              <a:rPr lang="ru-RU" sz="2800" dirty="0">
                <a:cs typeface="Times New Roman" pitchFamily="18" charset="0"/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ТД функциями состояния </a:t>
            </a:r>
            <a:r>
              <a:rPr lang="ru-RU" sz="2800" dirty="0">
                <a:cs typeface="Times New Roman" pitchFamily="18" charset="0"/>
              </a:rPr>
              <a:t>системы. </a:t>
            </a:r>
          </a:p>
          <a:p>
            <a:pPr indent="449263"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В химии наиболее часто используются :</a:t>
            </a:r>
          </a:p>
          <a:p>
            <a:pPr indent="449263" algn="just" eaLnBrk="0" hangingPunct="0">
              <a:buFont typeface="Arial" charset="0"/>
              <a:buChar char="•"/>
              <a:defRPr/>
            </a:pPr>
            <a:r>
              <a:rPr lang="ru-RU" sz="2800" b="1" i="1" dirty="0">
                <a:cs typeface="Times New Roman" pitchFamily="18" charset="0"/>
              </a:rPr>
              <a:t>внутренняя энергия</a:t>
            </a:r>
            <a:r>
              <a:rPr lang="ru-RU" sz="2800" b="1" dirty="0">
                <a:cs typeface="Times New Roman" pitchFamily="18" charset="0"/>
              </a:rPr>
              <a:t> </a:t>
            </a:r>
            <a:r>
              <a:rPr lang="ru-RU" sz="2800" b="1" i="1" dirty="0">
                <a:cs typeface="Times New Roman" pitchFamily="18" charset="0"/>
              </a:rPr>
              <a:t>U</a:t>
            </a:r>
            <a:r>
              <a:rPr lang="ru-RU" sz="2800" dirty="0">
                <a:cs typeface="Times New Roman" pitchFamily="18" charset="0"/>
              </a:rPr>
              <a:t> и её изменение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>
                <a:cs typeface="Times New Roman" pitchFamily="18" charset="0"/>
              </a:rPr>
              <a:t>U при V =  </a:t>
            </a:r>
            <a:r>
              <a:rPr lang="ru-RU" sz="2800" dirty="0" err="1">
                <a:cs typeface="Times New Roman" pitchFamily="18" charset="0"/>
              </a:rPr>
              <a:t>const</a:t>
            </a:r>
            <a:r>
              <a:rPr lang="ru-RU" sz="2800" dirty="0">
                <a:cs typeface="Times New Roman" pitchFamily="18" charset="0"/>
              </a:rPr>
              <a:t>;</a:t>
            </a:r>
            <a:endParaRPr lang="ru-RU" sz="2800" dirty="0">
              <a:sym typeface="Symbol" pitchFamily="18" charset="2"/>
            </a:endParaRPr>
          </a:p>
          <a:p>
            <a:pPr indent="449263" eaLnBrk="0" hangingPunct="0">
              <a:buFont typeface="Arial" charset="0"/>
              <a:buChar char="•"/>
              <a:defRPr/>
            </a:pP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энтальпия</a:t>
            </a:r>
            <a:r>
              <a:rPr lang="ru-RU" sz="2800" i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i="1" dirty="0" smtClean="0">
                <a:cs typeface="Times New Roman" pitchFamily="18" charset="0"/>
                <a:sym typeface="Symbol" pitchFamily="18" charset="2"/>
              </a:rPr>
              <a:t>H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теплосодержание) </a:t>
            </a:r>
            <a:r>
              <a:rPr lang="ru-RU" sz="2800" dirty="0" smtClean="0">
                <a:cs typeface="Times New Roman" pitchFamily="18" charset="0"/>
                <a:sym typeface="Symbol" pitchFamily="18" charset="2"/>
              </a:rPr>
              <a:t>и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её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измене-ние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</a:t>
            </a:r>
            <a:r>
              <a:rPr lang="ru-RU" sz="2800" dirty="0">
                <a:cs typeface="Times New Roman" pitchFamily="18" charset="0"/>
              </a:rPr>
              <a:t>H при </a:t>
            </a:r>
            <a:r>
              <a:rPr lang="ru-RU" sz="2800" dirty="0" err="1">
                <a:cs typeface="Times New Roman" pitchFamily="18" charset="0"/>
              </a:rPr>
              <a:t>p</a:t>
            </a:r>
            <a:r>
              <a:rPr lang="ru-RU" sz="2800" dirty="0">
                <a:cs typeface="Times New Roman" pitchFamily="18" charset="0"/>
              </a:rPr>
              <a:t> = </a:t>
            </a:r>
            <a:r>
              <a:rPr lang="ru-RU" sz="2800" dirty="0" err="1">
                <a:cs typeface="Times New Roman" pitchFamily="18" charset="0"/>
              </a:rPr>
              <a:t>const</a:t>
            </a:r>
            <a:r>
              <a:rPr lang="ru-RU" sz="2800" dirty="0">
                <a:cs typeface="Times New Roman" pitchFamily="18" charset="0"/>
              </a:rPr>
              <a:t>;</a:t>
            </a:r>
            <a:endParaRPr lang="ru-RU" sz="2800" dirty="0">
              <a:sym typeface="Symbol" pitchFamily="18" charset="2"/>
            </a:endParaRPr>
          </a:p>
          <a:p>
            <a:pPr indent="449263" algn="just" eaLnBrk="0" hangingPunct="0">
              <a:buFont typeface="Arial" charset="0"/>
              <a:buChar char="•"/>
              <a:defRPr/>
            </a:pP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энтропия </a:t>
            </a:r>
            <a:r>
              <a:rPr lang="ru-RU" sz="2800" b="1" dirty="0">
                <a:cs typeface="Times New Roman" pitchFamily="18" charset="0"/>
                <a:sym typeface="Symbol" pitchFamily="18" charset="2"/>
              </a:rPr>
              <a:t>S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 её изменение </a:t>
            </a:r>
            <a:r>
              <a:rPr lang="ru-RU" sz="2800" dirty="0">
                <a:cs typeface="Times New Roman" pitchFamily="18" charset="0"/>
              </a:rPr>
              <a:t>S;</a:t>
            </a:r>
            <a:endParaRPr lang="ru-RU" sz="2800" dirty="0">
              <a:sym typeface="Symbol" pitchFamily="18" charset="2"/>
            </a:endParaRPr>
          </a:p>
          <a:p>
            <a:pPr indent="449263" algn="just" eaLnBrk="0" hangingPunct="0">
              <a:buFont typeface="Arial" charset="0"/>
              <a:buChar char="•"/>
              <a:defRPr/>
            </a:pPr>
            <a:r>
              <a:rPr lang="ru-RU" sz="2800" b="1" i="1" dirty="0">
                <a:cs typeface="Times New Roman" pitchFamily="18" charset="0"/>
                <a:sym typeface="Symbol" pitchFamily="18" charset="2"/>
              </a:rPr>
              <a:t>энергия Гиббса G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и её изменение </a:t>
            </a:r>
            <a:r>
              <a:rPr lang="ru-RU" sz="2800" dirty="0">
                <a:cs typeface="Times New Roman" pitchFamily="18" charset="0"/>
              </a:rPr>
              <a:t>G при </a:t>
            </a:r>
            <a:br>
              <a:rPr lang="ru-RU" sz="2800" dirty="0">
                <a:cs typeface="Times New Roman" pitchFamily="18" charset="0"/>
              </a:rPr>
            </a:br>
            <a:r>
              <a:rPr lang="ru-RU" sz="2800" dirty="0" err="1">
                <a:cs typeface="Times New Roman" pitchFamily="18" charset="0"/>
              </a:rPr>
              <a:t>p</a:t>
            </a:r>
            <a:r>
              <a:rPr lang="ru-RU" sz="2800" dirty="0">
                <a:cs typeface="Times New Roman" pitchFamily="18" charset="0"/>
              </a:rPr>
              <a:t> = </a:t>
            </a:r>
            <a:r>
              <a:rPr lang="ru-RU" sz="2800" dirty="0" err="1">
                <a:cs typeface="Times New Roman" pitchFamily="18" charset="0"/>
              </a:rPr>
              <a:t>const</a:t>
            </a:r>
            <a:r>
              <a:rPr lang="ru-RU" sz="2800" dirty="0">
                <a:cs typeface="Times New Roman" pitchFamily="18" charset="0"/>
              </a:rPr>
              <a:t> и T = </a:t>
            </a:r>
            <a:r>
              <a:rPr lang="ru-RU" sz="2800" dirty="0" err="1">
                <a:cs typeface="Times New Roman" pitchFamily="18" charset="0"/>
              </a:rPr>
              <a:t>const</a:t>
            </a:r>
            <a:r>
              <a:rPr lang="ru-RU" sz="2800" dirty="0">
                <a:cs typeface="Times New Roman" pitchFamily="18" charset="0"/>
              </a:rPr>
              <a:t>.</a:t>
            </a:r>
            <a:endParaRPr lang="ru-RU" sz="2800" dirty="0">
              <a:sym typeface="Symbol" pitchFamily="18" charset="2"/>
            </a:endParaRPr>
          </a:p>
          <a:p>
            <a:pPr indent="449263" algn="just" eaLnBrk="0" hangingPunct="0">
              <a:spcBef>
                <a:spcPts val="1200"/>
              </a:spcBef>
              <a:defRPr/>
            </a:pPr>
            <a:r>
              <a:rPr lang="ru-RU" sz="2800" dirty="0">
                <a:cs typeface="Times New Roman" pitchFamily="18" charset="0"/>
                <a:sym typeface="Symbol" pitchFamily="18" charset="2"/>
              </a:rPr>
              <a:t>Для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ф-ций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состояния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хар-но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, что их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изм-ние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в хим.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р-ции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err="1">
                <a:cs typeface="Times New Roman" pitchFamily="18" charset="0"/>
                <a:sym typeface="Symbol" pitchFamily="18" charset="2"/>
              </a:rPr>
              <a:t>опр-ся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только начальным и конечным состоянием системы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и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не зависит от пути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или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способа</a:t>
            </a:r>
            <a:r>
              <a:rPr lang="ru-RU" sz="2800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>
                <a:cs typeface="Times New Roman" pitchFamily="18" charset="0"/>
                <a:sym typeface="Symbol" pitchFamily="18" charset="2"/>
              </a:rPr>
              <a:t>протекания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285750" y="1916832"/>
            <a:ext cx="85725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 eaLnBrk="0" hangingPunct="0">
              <a:defRPr/>
            </a:pPr>
            <a:r>
              <a:rPr lang="ru-RU" sz="2800" b="1" i="1" u="sng" dirty="0" smtClean="0">
                <a:cs typeface="Times New Roman" pitchFamily="18" charset="0"/>
              </a:rPr>
              <a:t>Внутренняя </a:t>
            </a:r>
            <a:r>
              <a:rPr lang="ru-RU" sz="2800" b="1" i="1" u="sng" dirty="0">
                <a:cs typeface="Times New Roman" pitchFamily="18" charset="0"/>
              </a:rPr>
              <a:t>энергия системы</a:t>
            </a:r>
            <a:r>
              <a:rPr lang="ru-RU" sz="2800" b="1" dirty="0">
                <a:cs typeface="Times New Roman" pitchFamily="18" charset="0"/>
              </a:rPr>
              <a:t> (U</a:t>
            </a:r>
            <a:r>
              <a:rPr lang="ru-RU" sz="2800" dirty="0">
                <a:cs typeface="Times New Roman" pitchFamily="18" charset="0"/>
              </a:rPr>
              <a:t>) </a:t>
            </a:r>
            <a:r>
              <a:rPr lang="ru-RU" sz="2800" dirty="0" smtClean="0">
                <a:cs typeface="Times New Roman" pitchFamily="18" charset="0"/>
              </a:rPr>
              <a:t>– это </a:t>
            </a:r>
            <a:r>
              <a:rPr lang="ru-RU" sz="2800" dirty="0">
                <a:cs typeface="Times New Roman" pitchFamily="18" charset="0"/>
              </a:rPr>
              <a:t>полная энергия системы, включающая 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кине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-</a:t>
            </a:r>
            <a:r>
              <a:rPr lang="ru-RU" sz="2800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тическую</a:t>
            </a:r>
            <a:r>
              <a:rPr lang="ru-RU" sz="2800" dirty="0">
                <a:cs typeface="Times New Roman" pitchFamily="18" charset="0"/>
              </a:rPr>
              <a:t> энергию всех видов движения молекул, атомов, ядер, электронов и других структурных единиц, а также </a:t>
            </a:r>
            <a:r>
              <a:rPr lang="ru-RU" sz="28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потенциальную</a:t>
            </a:r>
            <a:r>
              <a:rPr lang="ru-RU" sz="2800" dirty="0">
                <a:cs typeface="Times New Roman" pitchFamily="18" charset="0"/>
              </a:rPr>
              <a:t> энергию взаимодействия и др., кроме кинетической и потенциальной энергии всей системы как целого по отношению к другим системам</a:t>
            </a:r>
            <a:r>
              <a:rPr lang="ru-RU" sz="2800" dirty="0" smtClean="0">
                <a:cs typeface="Times New Roman" pitchFamily="18" charset="0"/>
              </a:rPr>
              <a:t>.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817548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>
              <a:defRPr/>
            </a:pPr>
            <a:r>
              <a:rPr lang="ru-RU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ВНУТРЕННЯЯ ЭНЕРГИЯ  и  ЭНТАЛЬПИЯ</a:t>
            </a:r>
            <a:endParaRPr lang="ru-RU" sz="2800" b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805176"/>
            <a:ext cx="857256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Запас </a:t>
            </a:r>
            <a:r>
              <a:rPr lang="ru-RU" sz="2800" dirty="0" err="1">
                <a:cs typeface="Times New Roman" pitchFamily="18" charset="0"/>
              </a:rPr>
              <a:t>внутр</a:t>
            </a:r>
            <a:r>
              <a:rPr lang="ru-RU" sz="2800" dirty="0">
                <a:cs typeface="Times New Roman" pitchFamily="18" charset="0"/>
              </a:rPr>
              <a:t>. энергии системы зависит от параметров состояния системы, природы </a:t>
            </a:r>
            <a:r>
              <a:rPr lang="ru-RU" sz="2800" dirty="0" err="1">
                <a:cs typeface="Times New Roman" pitchFamily="18" charset="0"/>
              </a:rPr>
              <a:t>в-ва</a:t>
            </a:r>
            <a:r>
              <a:rPr lang="ru-RU" sz="2800" dirty="0">
                <a:cs typeface="Times New Roman" pitchFamily="18" charset="0"/>
              </a:rPr>
              <a:t> и прямо пропорционален массе вещества. </a:t>
            </a:r>
          </a:p>
          <a:p>
            <a:pPr indent="449263" algn="just" eaLnBrk="0" hangingPunct="0">
              <a:defRPr/>
            </a:pP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cs typeface="Times New Roman" pitchFamily="18" charset="0"/>
              </a:rPr>
              <a:t>Абсолютное значение внутренней энергии определить невозможно</a:t>
            </a:r>
            <a:r>
              <a:rPr lang="ru-RU" sz="2800" dirty="0">
                <a:cs typeface="Times New Roman" pitchFamily="18" charset="0"/>
              </a:rPr>
              <a:t>, т.к. нельзя привести систему в состояние, полностью лишенное энергии. </a:t>
            </a:r>
            <a:r>
              <a:rPr lang="ru-RU" sz="2800" dirty="0"/>
              <a:t>	</a:t>
            </a:r>
            <a:endParaRPr lang="ru-RU" sz="2800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4030998"/>
            <a:ext cx="8572560" cy="196977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61950" algn="just" eaLnBrk="0" hangingPunct="0">
              <a:defRPr/>
            </a:pPr>
            <a:r>
              <a:rPr lang="ru-RU" sz="2800" dirty="0">
                <a:cs typeface="Times New Roman" pitchFamily="18" charset="0"/>
              </a:rPr>
              <a:t>Можно судить лишь </a:t>
            </a:r>
            <a:r>
              <a:rPr lang="ru-RU" sz="2800" dirty="0" smtClean="0">
                <a:cs typeface="Times New Roman" pitchFamily="18" charset="0"/>
              </a:rPr>
              <a:t>об </a:t>
            </a:r>
            <a:r>
              <a:rPr lang="ru-RU" sz="2800" dirty="0">
                <a:cs typeface="Times New Roman" pitchFamily="18" charset="0"/>
              </a:rPr>
              <a:t>изменении внутренней энергии системы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cs typeface="Times New Roman" pitchFamily="18" charset="0"/>
                <a:sym typeface="Symbol" pitchFamily="18" charset="2"/>
              </a:rPr>
              <a:t>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cs typeface="Times New Roman" pitchFamily="18" charset="0"/>
              </a:rPr>
              <a:t>U </a:t>
            </a:r>
            <a:r>
              <a:rPr lang="ru-RU" sz="2800" dirty="0" smtClean="0">
                <a:cs typeface="Times New Roman" pitchFamily="18" charset="0"/>
              </a:rPr>
              <a:t>при </a:t>
            </a:r>
            <a:r>
              <a:rPr lang="ru-RU" sz="2800" dirty="0">
                <a:cs typeface="Times New Roman" pitchFamily="18" charset="0"/>
              </a:rPr>
              <a:t>её переходе из начального состояния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cs typeface="Times New Roman" pitchFamily="18" charset="0"/>
                <a:sym typeface="Symbol" pitchFamily="18" charset="2"/>
              </a:rPr>
              <a:t>U</a:t>
            </a:r>
            <a:r>
              <a:rPr lang="ru-RU" sz="2800" baseline="-30000" dirty="0" smtClean="0">
                <a:ln>
                  <a:solidFill>
                    <a:schemeClr val="tx1"/>
                  </a:solidFill>
                </a:ln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ru-RU" sz="2800" dirty="0">
                <a:cs typeface="Times New Roman" pitchFamily="18" charset="0"/>
              </a:rPr>
              <a:t>в конечное 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cs typeface="Times New Roman" pitchFamily="18" charset="0"/>
                <a:sym typeface="Symbol" pitchFamily="18" charset="2"/>
              </a:rPr>
              <a:t>U</a:t>
            </a:r>
            <a:r>
              <a:rPr lang="ru-RU" sz="2800" baseline="-30000" dirty="0" smtClean="0">
                <a:ln>
                  <a:solidFill>
                    <a:schemeClr val="tx1"/>
                  </a:solidFill>
                </a:ln>
                <a:cs typeface="Times New Roman" pitchFamily="18" charset="0"/>
                <a:sym typeface="Symbol" pitchFamily="18" charset="2"/>
              </a:rPr>
              <a:t>2</a:t>
            </a:r>
            <a:r>
              <a:rPr lang="ru-RU" sz="2800" dirty="0" smtClean="0">
                <a:cs typeface="Times New Roman" pitchFamily="18" charset="0"/>
              </a:rPr>
              <a:t>:</a:t>
            </a:r>
            <a:endParaRPr lang="ru-RU" sz="2800" dirty="0">
              <a:cs typeface="Times New Roman" pitchFamily="18" charset="0"/>
            </a:endParaRPr>
          </a:p>
          <a:p>
            <a:pPr algn="ctr" eaLnBrk="0" hangingPunct="0">
              <a:spcBef>
                <a:spcPts val="1200"/>
              </a:spcBef>
              <a:defRPr/>
            </a:pP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U = U</a:t>
            </a:r>
            <a:r>
              <a:rPr lang="en-US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cs typeface="Times New Roman" pitchFamily="18" charset="0"/>
              </a:rPr>
              <a:t> U</a:t>
            </a:r>
            <a:r>
              <a:rPr lang="en-US" sz="2800" b="1" baseline="-300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285750" y="512668"/>
            <a:ext cx="85725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61950" algn="just">
              <a:defRPr/>
            </a:pPr>
            <a:r>
              <a:rPr lang="ru-RU" sz="2800" dirty="0" err="1"/>
              <a:t>Изм-ние</a:t>
            </a:r>
            <a:r>
              <a:rPr lang="ru-RU" sz="2800" dirty="0"/>
              <a:t> </a:t>
            </a:r>
            <a:r>
              <a:rPr lang="ru-RU" sz="2800" dirty="0" err="1"/>
              <a:t>внутр</a:t>
            </a:r>
            <a:r>
              <a:rPr lang="ru-RU" sz="2800" dirty="0"/>
              <a:t>. энергии системы (</a:t>
            </a:r>
            <a:r>
              <a:rPr lang="ru-RU" sz="2800" dirty="0">
                <a:sym typeface="Symbol" pitchFamily="18" charset="2"/>
              </a:rPr>
              <a:t></a:t>
            </a:r>
            <a:r>
              <a:rPr lang="ru-RU" sz="2800" dirty="0"/>
              <a:t>U), как и </a:t>
            </a:r>
            <a:r>
              <a:rPr lang="ru-RU" sz="2800" dirty="0" err="1"/>
              <a:t>изм-ние</a:t>
            </a:r>
            <a:r>
              <a:rPr lang="ru-RU" sz="2800" dirty="0"/>
              <a:t> любой ТД функции, </a:t>
            </a:r>
            <a:r>
              <a:rPr lang="ru-RU" sz="2800" dirty="0" err="1"/>
              <a:t>опр</a:t>
            </a:r>
            <a:r>
              <a:rPr lang="en-US" sz="2800" dirty="0"/>
              <a:t>-</a:t>
            </a:r>
            <a:r>
              <a:rPr lang="ru-RU" sz="2800" dirty="0" err="1"/>
              <a:t>ся</a:t>
            </a:r>
            <a:r>
              <a:rPr lang="ru-RU" sz="2800" dirty="0"/>
              <a:t>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разностью её величин в </a:t>
            </a:r>
            <a:r>
              <a:rPr lang="ru-RU" sz="2800" u="sng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конечном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и</a:t>
            </a:r>
            <a:r>
              <a:rPr lang="ru-RU" sz="2800" u="sng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начальном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состояниях</a:t>
            </a:r>
            <a:r>
              <a:rPr lang="ru-RU" sz="2800" dirty="0"/>
              <a:t>.</a:t>
            </a:r>
          </a:p>
          <a:p>
            <a:pPr indent="361950" algn="just">
              <a:spcBef>
                <a:spcPts val="1200"/>
              </a:spcBef>
              <a:defRPr/>
            </a:pPr>
            <a:r>
              <a:rPr lang="ru-RU" sz="2800" dirty="0"/>
              <a:t>Если U</a:t>
            </a:r>
            <a:r>
              <a:rPr lang="ru-RU" sz="2800" baseline="-25000" dirty="0"/>
              <a:t>2</a:t>
            </a:r>
            <a:r>
              <a:rPr lang="ru-RU" sz="2800" dirty="0"/>
              <a:t> </a:t>
            </a:r>
            <a:r>
              <a:rPr lang="ru-RU" sz="2800" dirty="0">
                <a:sym typeface="Symbol" pitchFamily="18" charset="2"/>
              </a:rPr>
              <a:t></a:t>
            </a:r>
            <a:r>
              <a:rPr lang="ru-RU" sz="2800" dirty="0"/>
              <a:t> U</a:t>
            </a:r>
            <a:r>
              <a:rPr lang="ru-RU" sz="2800" baseline="-25000" dirty="0"/>
              <a:t>1</a:t>
            </a:r>
            <a:r>
              <a:rPr lang="ru-RU" sz="2800" dirty="0"/>
              <a:t>, то </a:t>
            </a:r>
            <a:r>
              <a:rPr lang="ru-RU" sz="2800" dirty="0">
                <a:ln>
                  <a:solidFill>
                    <a:schemeClr val="tx1"/>
                  </a:solidFill>
                </a:ln>
                <a:sym typeface="Symbol" pitchFamily="18" charset="2"/>
              </a:rPr>
              <a:t></a:t>
            </a:r>
            <a:r>
              <a:rPr lang="ru-RU" sz="2800" dirty="0">
                <a:ln>
                  <a:solidFill>
                    <a:schemeClr val="tx1"/>
                  </a:solidFill>
                </a:ln>
              </a:rPr>
              <a:t>U</a:t>
            </a:r>
            <a:r>
              <a:rPr lang="ru-RU" sz="2800" dirty="0"/>
              <a:t> = </a:t>
            </a:r>
            <a:r>
              <a:rPr lang="en-US" sz="2800" b="1" dirty="0">
                <a:cs typeface="Times New Roman" pitchFamily="18" charset="0"/>
              </a:rPr>
              <a:t>U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800" b="1" dirty="0">
                <a:cs typeface="Times New Roman" pitchFamily="18" charset="0"/>
              </a:rPr>
              <a:t> U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ru-RU" sz="2800" dirty="0">
                <a:ln>
                  <a:solidFill>
                    <a:schemeClr val="tx1"/>
                  </a:solidFill>
                </a:ln>
                <a:sym typeface="Symbol" pitchFamily="18" charset="2"/>
              </a:rPr>
              <a:t></a:t>
            </a:r>
            <a:r>
              <a:rPr lang="ru-RU" sz="2800" dirty="0"/>
              <a:t> 0, </a:t>
            </a:r>
          </a:p>
          <a:p>
            <a:pPr indent="361950" algn="just">
              <a:defRPr/>
            </a:pPr>
            <a:r>
              <a:rPr lang="ru-RU" sz="2800" dirty="0"/>
              <a:t>если U</a:t>
            </a:r>
            <a:r>
              <a:rPr lang="ru-RU" sz="2800" baseline="-25000" dirty="0"/>
              <a:t>2</a:t>
            </a:r>
            <a:r>
              <a:rPr lang="ru-RU" sz="2800" dirty="0"/>
              <a:t> </a:t>
            </a:r>
            <a:r>
              <a:rPr lang="ru-RU" sz="2800" dirty="0">
                <a:sym typeface="Symbol" pitchFamily="18" charset="2"/>
              </a:rPr>
              <a:t></a:t>
            </a:r>
            <a:r>
              <a:rPr lang="ru-RU" sz="2800" dirty="0"/>
              <a:t> U</a:t>
            </a:r>
            <a:r>
              <a:rPr lang="ru-RU" sz="2800" baseline="-25000" dirty="0"/>
              <a:t>1</a:t>
            </a:r>
            <a:r>
              <a:rPr lang="ru-RU" sz="2800" dirty="0"/>
              <a:t>, то </a:t>
            </a:r>
            <a:r>
              <a:rPr lang="ru-RU" sz="2800" dirty="0">
                <a:ln>
                  <a:solidFill>
                    <a:schemeClr val="tx1"/>
                  </a:solidFill>
                </a:ln>
                <a:sym typeface="Symbol" pitchFamily="18" charset="2"/>
              </a:rPr>
              <a:t></a:t>
            </a:r>
            <a:r>
              <a:rPr lang="ru-RU" sz="2800" dirty="0">
                <a:ln>
                  <a:solidFill>
                    <a:schemeClr val="tx1"/>
                  </a:solidFill>
                </a:ln>
              </a:rPr>
              <a:t>U</a:t>
            </a:r>
            <a:r>
              <a:rPr lang="ru-RU" sz="2800" dirty="0"/>
              <a:t> =</a:t>
            </a:r>
            <a:r>
              <a:rPr lang="en-US" sz="2800" b="1" dirty="0">
                <a:cs typeface="Times New Roman" pitchFamily="18" charset="0"/>
              </a:rPr>
              <a:t> U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sz="2800" b="1" dirty="0">
                <a:cs typeface="Times New Roman" pitchFamily="18" charset="0"/>
              </a:rPr>
              <a:t> U</a:t>
            </a:r>
            <a:r>
              <a:rPr lang="en-US" sz="2800" b="1" baseline="-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sz="2800" dirty="0"/>
              <a:t> </a:t>
            </a:r>
            <a:r>
              <a:rPr lang="ru-RU" sz="2800" dirty="0">
                <a:ln>
                  <a:solidFill>
                    <a:schemeClr val="tx1"/>
                  </a:solidFill>
                </a:ln>
                <a:sym typeface="Symbol" pitchFamily="18" charset="2"/>
              </a:rPr>
              <a:t></a:t>
            </a:r>
            <a:r>
              <a:rPr lang="ru-RU" sz="2800" dirty="0"/>
              <a:t> 0, </a:t>
            </a:r>
          </a:p>
          <a:p>
            <a:pPr algn="just">
              <a:defRPr/>
            </a:pPr>
            <a:r>
              <a:rPr lang="ru-RU" sz="2800" dirty="0"/>
              <a:t>если </a:t>
            </a:r>
            <a:r>
              <a:rPr lang="ru-RU" sz="2800" dirty="0" err="1"/>
              <a:t>внутр</a:t>
            </a:r>
            <a:r>
              <a:rPr lang="ru-RU" sz="2800" dirty="0"/>
              <a:t>. энергия не </a:t>
            </a:r>
            <a:r>
              <a:rPr lang="ru-RU" sz="2800" dirty="0" err="1"/>
              <a:t>изм-ся</a:t>
            </a:r>
            <a:r>
              <a:rPr lang="ru-RU" sz="2800" dirty="0"/>
              <a:t> (U</a:t>
            </a:r>
            <a:r>
              <a:rPr lang="ru-RU" sz="2800" baseline="-25000" dirty="0"/>
              <a:t>2</a:t>
            </a:r>
            <a:r>
              <a:rPr lang="ru-RU" sz="2800" dirty="0"/>
              <a:t> = U</a:t>
            </a:r>
            <a:r>
              <a:rPr lang="ru-RU" sz="2800" baseline="-25000" dirty="0"/>
              <a:t>1</a:t>
            </a:r>
            <a:r>
              <a:rPr lang="ru-RU" sz="2800" dirty="0"/>
              <a:t>), то</a:t>
            </a:r>
            <a:r>
              <a:rPr lang="ru-RU" sz="2800" dirty="0">
                <a:sym typeface="Symbol" pitchFamily="18" charset="2"/>
              </a:rPr>
              <a:t> </a:t>
            </a:r>
            <a:r>
              <a:rPr lang="ru-RU" sz="2800" dirty="0"/>
              <a:t>U = 0. </a:t>
            </a:r>
          </a:p>
          <a:p>
            <a:pPr indent="450850" algn="just" eaLnBrk="0" hangingPunct="0">
              <a:spcBef>
                <a:spcPts val="1200"/>
              </a:spcBef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Во всех случаях все изменения подчиняются </a:t>
            </a:r>
            <a:r>
              <a:rPr lang="ru-RU" sz="28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закону сохранения энергии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361950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2800" b="1" i="1" dirty="0">
                <a:latin typeface="Arial" pitchFamily="34" charset="0"/>
                <a:cs typeface="Arial" pitchFamily="34" charset="0"/>
              </a:rPr>
              <a:t>Энергия не исчезает бесследно и не возникает ни из чего, а лишь переходит из одной формы в другую в эквивалентных количествах.</a:t>
            </a:r>
            <a:endParaRPr lang="ru-RU" sz="2800" dirty="0"/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500063" y="3549650"/>
            <a:ext cx="8215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ru-RU" sz="2400"/>
              <a:t>	</a:t>
            </a:r>
            <a:endParaRPr lang="ru-RU" sz="240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4209</TotalTime>
  <Words>2568</Words>
  <Application>Microsoft Office PowerPoint</Application>
  <PresentationFormat>Экран (4:3)</PresentationFormat>
  <Paragraphs>316</Paragraphs>
  <Slides>41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Тема Office</vt:lpstr>
      <vt:lpstr>Формула</vt:lpstr>
      <vt:lpstr>ХИМИЧЕСКАЯ ТЕРМОДИНАМИКА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ТЕРМОДИНАМИКА</dc:title>
  <dc:creator>1</dc:creator>
  <cp:lastModifiedBy>1</cp:lastModifiedBy>
  <cp:revision>378</cp:revision>
  <dcterms:created xsi:type="dcterms:W3CDTF">2009-10-20T20:02:17Z</dcterms:created>
  <dcterms:modified xsi:type="dcterms:W3CDTF">2016-08-18T18:11:53Z</dcterms:modified>
</cp:coreProperties>
</file>