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2" r:id="rId4"/>
    <p:sldId id="289" r:id="rId5"/>
    <p:sldId id="304" r:id="rId6"/>
    <p:sldId id="307" r:id="rId7"/>
    <p:sldId id="305" r:id="rId8"/>
    <p:sldId id="306" r:id="rId9"/>
    <p:sldId id="308" r:id="rId10"/>
    <p:sldId id="310" r:id="rId11"/>
    <p:sldId id="282" r:id="rId12"/>
    <p:sldId id="264" r:id="rId13"/>
    <p:sldId id="260" r:id="rId14"/>
    <p:sldId id="265" r:id="rId15"/>
    <p:sldId id="261" r:id="rId16"/>
    <p:sldId id="262" r:id="rId17"/>
    <p:sldId id="263" r:id="rId18"/>
    <p:sldId id="311" r:id="rId19"/>
    <p:sldId id="267" r:id="rId20"/>
    <p:sldId id="268" r:id="rId21"/>
    <p:sldId id="266" r:id="rId22"/>
    <p:sldId id="269" r:id="rId23"/>
    <p:sldId id="270" r:id="rId24"/>
    <p:sldId id="271" r:id="rId25"/>
    <p:sldId id="272" r:id="rId26"/>
    <p:sldId id="273" r:id="rId27"/>
    <p:sldId id="274" r:id="rId28"/>
    <p:sldId id="283" r:id="rId29"/>
    <p:sldId id="275" r:id="rId30"/>
    <p:sldId id="276" r:id="rId31"/>
    <p:sldId id="277" r:id="rId32"/>
    <p:sldId id="278" r:id="rId33"/>
    <p:sldId id="279" r:id="rId34"/>
    <p:sldId id="284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4" autoAdjust="0"/>
  </p:normalViewPr>
  <p:slideViewPr>
    <p:cSldViewPr showGuides="1">
      <p:cViewPr>
        <p:scale>
          <a:sx n="100" d="100"/>
          <a:sy n="100" d="100"/>
        </p:scale>
        <p:origin x="-120" y="510"/>
      </p:cViewPr>
      <p:guideLst>
        <p:guide orient="horz" pos="225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2796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4BC27-B087-4BA0-97A8-F17EB7DEC214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C7AB9-19A8-4305-993A-000B198942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9566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6DEC4-DD2D-48ED-8703-1C5218877517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27A68-040C-4804-B943-CE7CB54739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7A68-040C-4804-B943-CE7CB54739F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B25F2-E670-4C55-84EB-6ABBD9541AE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77FC-B7E7-4D83-997B-8403576151E5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79A9F-E4D5-4C50-BBD4-D522B509E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5BED2-2213-472D-AF75-228955DD9944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E05C-DFCE-48E6-A150-08D5378DF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C485C-7825-4306-8417-32FF7C628B9A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86D99-1FEA-46EA-9320-5A55BF605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3DC79-9D6B-4802-83DC-F5A69E332C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313B-7D80-4DC5-BCBD-34F1AE26F61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8915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461B3-AD60-4A04-A773-331801800D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5885E-1A07-494A-8794-3DC1897B0A5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192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38DCF-6978-41B3-B5F4-F9F296FD73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08586-ACA8-4242-A008-7C3B7598BA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31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AA4C6-3343-4E09-87D9-CF02E049CD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A80BC-0DE3-4D9E-8ABE-C0DAA332ED1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217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8EC24-EE24-478F-95F1-84605202931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C2FEC-10C5-46B6-A31F-425BC960A3D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1809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79515-6F17-4BA5-9DC9-B4578A1229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92D15-6D0A-4BDE-A714-BB03C16846B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363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74E6E-A8F6-43CD-B6B4-06C9D835D6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B4E32-A6A3-404B-8C8D-A8A3B82ECB9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78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3EA21-21BC-455C-B50D-1262CC222A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29D3-E3EE-454D-874D-45FDEB51613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020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1542B-8D11-42AA-ABF2-0BB1B9F60C77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7827F-F7F5-4C22-8EB5-A2ADF3FE0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C23FB-BE9E-4DB9-8DC3-E403EFD9A4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205FC-4A69-4EAF-9FBF-7E393E250E4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6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8C8EC-B613-4874-ADFD-1BC8E3EE50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1A6B4-B2D4-48C4-850B-A54CC50123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98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D8503-DAC2-419B-BD34-5AA5F93A86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00788-1943-4C48-A945-8BF9F8631F5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03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137DC-79ED-494D-B540-9AF89BD7A2DB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703B7-395D-4FD5-9F9D-13FF9B9BE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9B50D-C1DF-443A-BF84-91F36E137E0E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6C6E-515D-443E-B949-37AC6E94F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C783-1978-40C9-8037-37BAEC6F96C7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6BECC-DFAD-4A89-9064-A1A256BD5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ED7D7-EE21-4B2F-8132-F45827DB3F6D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A5875-E860-4CAB-B0BC-11D5A97E0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4AAE2-E460-4722-ABB9-939D28CAD186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FDD4E-DB56-481B-9D4F-5E9E5FAF7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15A0A-D7AA-4283-A464-BC0534C18E4F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541A-A8B6-465E-9AA5-2559E43C0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0412C-8E40-4BEB-B587-B7E538B83F4E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5A5A5-0A2E-40AB-9543-E2E16DD13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503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748"/>
            <a:ext cx="21336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AF1612-ED57-4960-A202-3B34E6E93A8C}" type="datetimeFigureOut">
              <a:rPr lang="ru-RU"/>
              <a:pPr>
                <a:defRPr/>
              </a:pPr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748"/>
            <a:ext cx="28956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748"/>
            <a:ext cx="21336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31A7A2-D82F-4E83-90F3-C85326AB9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E9C273-7550-499F-83E2-3C6ACDF291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ECF70DA-829C-49A2-8602-7E1F48A46A84}" type="slidenum">
              <a:rPr lang="ru-RU" smtClean="0">
                <a:cs typeface="Arial" panose="020B0604020202020204" pitchFamily="34" charset="0"/>
              </a:rPr>
              <a:pPr/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7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kgasu.ru/universitet/structure/instituty/isties/khie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1.%20&#1054;&#1073;&#1097;&#1072;&#1103;%20&#1093;&#1080;&#1084;&#1080;&#1103;/&#1055;&#1088;&#1077;&#1079;&#1077;&#1085;&#1090;&#1072;&#1094;&#1080;&#1080;/&#1050;&#1074;&#1072;&#1085;&#1090;.&#1092;&#1080;&#1079;&#1080;&#1082;&#1072;.pptx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file:///G:\1.%20&#1054;&#1073;&#1097;&#1072;&#1103;%20&#1093;&#1080;&#1084;&#1080;&#1103;\&#1055;&#1088;&#1077;&#1079;&#1077;&#1085;&#1090;&#1072;&#1094;&#1080;&#1080;\2-3%20Khimicheskaya%20svyaz.pptx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2643182"/>
            <a:ext cx="7772400" cy="1470422"/>
          </a:xfrm>
        </p:spPr>
        <p:txBody>
          <a:bodyPr/>
          <a:lstStyle/>
          <a:p>
            <a:pPr eaLnBrk="1" hangingPunct="1"/>
            <a:r>
              <a:rPr lang="ru-RU" sz="2800" dirty="0" smtClean="0"/>
              <a:t>дисциплина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Химия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717032"/>
            <a:ext cx="8712968" cy="2448272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Литература</a:t>
            </a:r>
          </a:p>
          <a:p>
            <a:pPr indent="-4572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Глинка Н.Л. Общая химия. – М.: «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», 2016 г. – 752 с.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Н.Л.Глинка. Задачи и упражнения по общей химии. </a:t>
            </a:r>
            <a:r>
              <a:rPr lang="ru-RU" sz="2400" dirty="0" smtClean="0">
                <a:solidFill>
                  <a:schemeClr val="tx1"/>
                </a:solidFill>
              </a:rPr>
              <a:t>– М.: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», 2016г. – 240 с. </a:t>
            </a:r>
          </a:p>
          <a:p>
            <a:pPr marL="457200" indent="-457200" algn="l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Н.В.Коровин. Общая химия: Учеб. для технических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направ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и спец. вузов. – М.: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Высш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шк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1998. – 559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3487" y="1214422"/>
            <a:ext cx="659680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/>
              <a:t>преподаватель</a:t>
            </a:r>
            <a:endParaRPr lang="en-US" sz="2800" dirty="0" smtClean="0"/>
          </a:p>
          <a:p>
            <a:pPr algn="ctr"/>
            <a:r>
              <a:rPr lang="ru-RU" sz="2800" dirty="0" smtClean="0"/>
              <a:t>доцент, канд. хим. наук</a:t>
            </a:r>
          </a:p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Николай  Семёнович  Громаков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16530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2"/>
              </a:rPr>
              <a:t>http://www.kgasu.ru/universitet/structure/instituty/isties/khies//</a:t>
            </a:r>
            <a:endParaRPr lang="ru-RU" sz="2400" dirty="0"/>
          </a:p>
        </p:txBody>
      </p:sp>
      <p:pic>
        <p:nvPicPr>
          <p:cNvPr id="6" name="Рисунок 1" descr="http://izvestija.kgasu.ru/images/stories/logo-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357166"/>
            <a:ext cx="153193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0" y="285728"/>
            <a:ext cx="6072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/>
              <a:t>Казанский государственный архитектурно-строительный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3" grpId="0" build="p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260648"/>
          <a:ext cx="8676000" cy="6370320"/>
        </p:xfrm>
        <a:graphic>
          <a:graphicData uri="http://schemas.openxmlformats.org/drawingml/2006/table">
            <a:tbl>
              <a:tblPr/>
              <a:tblGrid>
                <a:gridCol w="86760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Основные разделы</a:t>
                      </a:r>
                      <a:endParaRPr lang="ru-RU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>1. Строение </a:t>
                      </a:r>
                      <a:r>
                        <a:rPr lang="ru-RU" sz="2800" dirty="0">
                          <a:latin typeface="Arial Black" pitchFamily="34" charset="0"/>
                          <a:ea typeface="Times New Roman"/>
                        </a:rPr>
                        <a:t>вещества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cap="none" spc="0" dirty="0" smtClean="0">
                          <a:ln w="1905">
                            <a:solidFill>
                              <a:schemeClr val="tx1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 Black" pitchFamily="34" charset="0"/>
                          <a:ea typeface="Times New Roman"/>
                        </a:rPr>
                        <a:t>2. Энергетика </a:t>
                      </a:r>
                      <a:r>
                        <a:rPr lang="ru-RU" sz="2800" b="1" cap="none" spc="0" dirty="0">
                          <a:ln w="1905">
                            <a:solidFill>
                              <a:schemeClr val="tx1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 Black" pitchFamily="34" charset="0"/>
                          <a:ea typeface="Times New Roman"/>
                        </a:rPr>
                        <a:t>и направление </a:t>
                      </a:r>
                      <a:r>
                        <a:rPr lang="ru-RU" sz="2800" b="1" cap="none" spc="0" dirty="0" err="1" smtClean="0">
                          <a:ln w="1905">
                            <a:solidFill>
                              <a:schemeClr val="tx1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 Black" pitchFamily="34" charset="0"/>
                          <a:ea typeface="Times New Roman"/>
                        </a:rPr>
                        <a:t>хим.процес-сов</a:t>
                      </a:r>
                      <a:r>
                        <a:rPr lang="ru-RU" sz="2800" b="1" cap="none" spc="0" dirty="0">
                          <a:ln w="1905">
                            <a:solidFill>
                              <a:schemeClr val="tx1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 Black" pitchFamily="34" charset="0"/>
                          <a:ea typeface="Times New Roman"/>
                        </a:rPr>
                        <a:t>. Элементы </a:t>
                      </a:r>
                      <a:r>
                        <a:rPr lang="ru-RU" sz="2800" b="1" cap="none" spc="0" dirty="0" smtClean="0">
                          <a:ln w="1905">
                            <a:solidFill>
                              <a:schemeClr val="tx1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 Black" pitchFamily="34" charset="0"/>
                          <a:ea typeface="Times New Roman"/>
                        </a:rPr>
                        <a:t>хим. </a:t>
                      </a:r>
                      <a:r>
                        <a:rPr lang="ru-RU" sz="2800" b="1" cap="none" spc="0" dirty="0">
                          <a:ln w="1905">
                            <a:solidFill>
                              <a:schemeClr val="tx1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 Black" pitchFamily="34" charset="0"/>
                          <a:ea typeface="Times New Roman"/>
                        </a:rPr>
                        <a:t>термодинамики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>3. Хим. </a:t>
                      </a:r>
                      <a:r>
                        <a:rPr lang="ru-RU" sz="2800" dirty="0">
                          <a:latin typeface="Arial Black" pitchFamily="34" charset="0"/>
                          <a:ea typeface="Times New Roman"/>
                        </a:rPr>
                        <a:t>кинетика и равновесие. </a:t>
                      </a: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>Хим. </a:t>
                      </a:r>
                      <a:b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</a:br>
                      <a:r>
                        <a:rPr lang="ru-RU" sz="2800" dirty="0" err="1" smtClean="0">
                          <a:latin typeface="Arial Black" pitchFamily="34" charset="0"/>
                          <a:ea typeface="Times New Roman"/>
                        </a:rPr>
                        <a:t>р-ции</a:t>
                      </a: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> </a:t>
                      </a:r>
                      <a:r>
                        <a:rPr lang="ru-RU" sz="2800" dirty="0">
                          <a:latin typeface="Arial Black" pitchFamily="34" charset="0"/>
                          <a:ea typeface="Times New Roman"/>
                        </a:rPr>
                        <a:t>в </a:t>
                      </a: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>гомо- </a:t>
                      </a:r>
                      <a:r>
                        <a:rPr lang="ru-RU" sz="2800" dirty="0">
                          <a:latin typeface="Arial Black" pitchFamily="34" charset="0"/>
                          <a:ea typeface="Times New Roman"/>
                        </a:rPr>
                        <a:t>и гетерогенных системах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Black" pitchFamily="34" charset="0"/>
                          <a:ea typeface="Times New Roman"/>
                        </a:rPr>
                        <a:t>4. Растворы</a:t>
                      </a:r>
                      <a:r>
                        <a:rPr lang="ru-RU" sz="2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Black" pitchFamily="34" charset="0"/>
                          <a:ea typeface="Times New Roman"/>
                        </a:rPr>
                        <a:t>. Электролитическая диссоциация.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>5. Дисперсные </a:t>
                      </a:r>
                      <a:r>
                        <a:rPr lang="ru-RU" sz="2800" dirty="0">
                          <a:latin typeface="Arial Black" pitchFamily="34" charset="0"/>
                          <a:ea typeface="Times New Roman"/>
                        </a:rPr>
                        <a:t>системы и </a:t>
                      </a: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/>
                      </a:r>
                      <a:b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</a:b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>коллоидные </a:t>
                      </a:r>
                      <a:r>
                        <a:rPr lang="ru-RU" sz="2800" dirty="0" err="1" smtClean="0">
                          <a:latin typeface="Arial Black" pitchFamily="34" charset="0"/>
                          <a:ea typeface="Times New Roman"/>
                        </a:rPr>
                        <a:t>р-ры</a:t>
                      </a:r>
                      <a:endParaRPr lang="ru-RU" sz="28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</a:rPr>
                        <a:t>6. Основы </a:t>
                      </a:r>
                      <a:r>
                        <a:rPr lang="ru-RU" sz="2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  <a:ea typeface="Times New Roman"/>
                        </a:rPr>
                        <a:t>химии металлов.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Arial Black" pitchFamily="34" charset="0"/>
                          <a:ea typeface="Times New Roman"/>
                        </a:rPr>
                        <a:t>7. Основы </a:t>
                      </a:r>
                      <a:r>
                        <a:rPr lang="ru-RU" sz="2800" dirty="0">
                          <a:latin typeface="Arial Black" pitchFamily="34" charset="0"/>
                          <a:ea typeface="Times New Roman"/>
                        </a:rPr>
                        <a:t>химии неметаллов.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</a:rPr>
                        <a:t>8. Основы </a:t>
                      </a:r>
                      <a:r>
                        <a:rPr lang="ru-RU" sz="2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</a:rPr>
                        <a:t>химии вяжущих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0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27" name="AutoShape 179"/>
          <p:cNvSpPr>
            <a:spLocks noChangeAspect="1" noChangeArrowheads="1" noTextEdit="1"/>
          </p:cNvSpPr>
          <p:nvPr/>
        </p:nvSpPr>
        <p:spPr bwMode="auto">
          <a:xfrm>
            <a:off x="193580" y="84409"/>
            <a:ext cx="8748000" cy="6584951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chemeClr val="bg1"/>
                </a:solidFill>
              </a:ln>
              <a:latin typeface="+mn-lt"/>
            </a:endParaRPr>
          </a:p>
        </p:txBody>
      </p:sp>
      <p:sp>
        <p:nvSpPr>
          <p:cNvPr id="3078" name="Line 178"/>
          <p:cNvSpPr>
            <a:spLocks noChangeShapeType="1"/>
          </p:cNvSpPr>
          <p:nvPr/>
        </p:nvSpPr>
        <p:spPr bwMode="auto">
          <a:xfrm>
            <a:off x="4558510" y="803216"/>
            <a:ext cx="844" cy="288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grpSp>
        <p:nvGrpSpPr>
          <p:cNvPr id="75" name="Группа 74"/>
          <p:cNvGrpSpPr/>
          <p:nvPr/>
        </p:nvGrpSpPr>
        <p:grpSpPr>
          <a:xfrm>
            <a:off x="950528" y="1066551"/>
            <a:ext cx="7643981" cy="1509454"/>
            <a:chOff x="950528" y="1089129"/>
            <a:chExt cx="7643981" cy="1509454"/>
          </a:xfrm>
        </p:grpSpPr>
        <p:sp>
          <p:nvSpPr>
            <p:cNvPr id="2225" name="Rectangle 177"/>
            <p:cNvSpPr>
              <a:spLocks noChangeArrowheads="1"/>
            </p:cNvSpPr>
            <p:nvPr/>
          </p:nvSpPr>
          <p:spPr bwMode="auto">
            <a:xfrm>
              <a:off x="2929643" y="1102416"/>
              <a:ext cx="3049272" cy="2548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9830" tIns="44917" rIns="89830" bIns="44917"/>
            <a:lstStyle/>
            <a:p>
              <a:pPr algn="ctr">
                <a:defRPr/>
              </a:pPr>
              <a:r>
                <a:rPr lang="ru-RU" sz="1500" b="1" dirty="0">
                  <a:latin typeface="Arial" pitchFamily="34" charset="0"/>
                  <a:cs typeface="Times New Roman" pitchFamily="18" charset="0"/>
                </a:rPr>
                <a:t>Элементарные частицы</a:t>
              </a:r>
              <a:endParaRPr lang="ru-RU" dirty="0">
                <a:latin typeface="Arial" pitchFamily="34" charset="0"/>
              </a:endParaRPr>
            </a:p>
          </p:txBody>
        </p:sp>
        <p:sp>
          <p:nvSpPr>
            <p:cNvPr id="3080" name="Rectangle 176"/>
            <p:cNvSpPr>
              <a:spLocks noChangeArrowheads="1"/>
            </p:cNvSpPr>
            <p:nvPr/>
          </p:nvSpPr>
          <p:spPr bwMode="auto">
            <a:xfrm>
              <a:off x="1037457" y="1484980"/>
              <a:ext cx="1892186" cy="2657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89830" tIns="44917" rIns="89830" bIns="44917"/>
            <a:lstStyle/>
            <a:p>
              <a:pPr algn="ctr">
                <a:defRPr/>
              </a:pPr>
              <a:r>
                <a:rPr lang="ru-RU" sz="1500" dirty="0">
                  <a:cs typeface="Times New Roman" pitchFamily="18" charset="0"/>
                </a:rPr>
                <a:t>Вещество</a:t>
              </a:r>
              <a:endParaRPr lang="ru-RU" dirty="0"/>
            </a:p>
          </p:txBody>
        </p:sp>
        <p:sp>
          <p:nvSpPr>
            <p:cNvPr id="3081" name="Rectangle 175"/>
            <p:cNvSpPr>
              <a:spLocks noChangeArrowheads="1"/>
            </p:cNvSpPr>
            <p:nvPr/>
          </p:nvSpPr>
          <p:spPr bwMode="auto">
            <a:xfrm>
              <a:off x="6359547" y="1478810"/>
              <a:ext cx="1892186" cy="2657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89830" tIns="44917" rIns="89830" bIns="44917"/>
            <a:lstStyle/>
            <a:p>
              <a:pPr algn="ctr">
                <a:defRPr/>
              </a:pPr>
              <a:r>
                <a:rPr lang="ru-RU" sz="1500">
                  <a:cs typeface="Times New Roman" pitchFamily="18" charset="0"/>
                </a:rPr>
                <a:t>Поле</a:t>
              </a:r>
              <a:endParaRPr lang="ru-RU"/>
            </a:p>
          </p:txBody>
        </p:sp>
        <p:sp>
          <p:nvSpPr>
            <p:cNvPr id="3082" name="Line 174"/>
            <p:cNvSpPr>
              <a:spLocks noChangeShapeType="1"/>
            </p:cNvSpPr>
            <p:nvPr/>
          </p:nvSpPr>
          <p:spPr bwMode="auto">
            <a:xfrm flipH="1">
              <a:off x="1934600" y="1162700"/>
              <a:ext cx="995887" cy="3218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3" name="Line 173"/>
            <p:cNvSpPr>
              <a:spLocks noChangeShapeType="1"/>
            </p:cNvSpPr>
            <p:nvPr/>
          </p:nvSpPr>
          <p:spPr bwMode="auto">
            <a:xfrm>
              <a:off x="5982291" y="1139442"/>
              <a:ext cx="1379895" cy="3398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Text Box 172"/>
            <p:cNvSpPr txBox="1">
              <a:spLocks noChangeArrowheads="1"/>
            </p:cNvSpPr>
            <p:nvPr/>
          </p:nvSpPr>
          <p:spPr bwMode="auto">
            <a:xfrm>
              <a:off x="1285852" y="1089129"/>
              <a:ext cx="792000" cy="2880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44917" rIns="0" bIns="44917"/>
            <a:lstStyle/>
            <a:p>
              <a:pPr algn="ctr"/>
              <a:r>
                <a:rPr lang="ru-RU" sz="1200" dirty="0">
                  <a:cs typeface="Times New Roman" pitchFamily="18" charset="0"/>
                </a:rPr>
                <a:t>m</a:t>
              </a:r>
              <a:r>
                <a:rPr lang="ru-RU" sz="1200" baseline="-30000" dirty="0">
                  <a:cs typeface="Times New Roman" pitchFamily="18" charset="0"/>
                </a:rPr>
                <a:t>покоя</a:t>
              </a:r>
              <a:r>
                <a:rPr lang="ru-RU" sz="1200" dirty="0">
                  <a:cs typeface="Times New Roman" pitchFamily="18" charset="0"/>
                </a:rPr>
                <a:t>≠0</a:t>
              </a:r>
              <a:endParaRPr lang="ru-RU" dirty="0"/>
            </a:p>
          </p:txBody>
        </p:sp>
        <p:sp>
          <p:nvSpPr>
            <p:cNvPr id="3085" name="Text Box 171"/>
            <p:cNvSpPr txBox="1">
              <a:spLocks noChangeArrowheads="1"/>
            </p:cNvSpPr>
            <p:nvPr/>
          </p:nvSpPr>
          <p:spPr bwMode="auto">
            <a:xfrm>
              <a:off x="7000892" y="1094124"/>
              <a:ext cx="805150" cy="2880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44917" rIns="0" bIns="44917"/>
            <a:lstStyle/>
            <a:p>
              <a:pPr algn="ctr"/>
              <a:r>
                <a:rPr lang="ru-RU" sz="1200" dirty="0">
                  <a:cs typeface="Times New Roman" pitchFamily="18" charset="0"/>
                </a:rPr>
                <a:t>m</a:t>
              </a:r>
              <a:r>
                <a:rPr lang="ru-RU" sz="1200" baseline="-30000" dirty="0">
                  <a:cs typeface="Times New Roman" pitchFamily="18" charset="0"/>
                </a:rPr>
                <a:t>покоя</a:t>
              </a:r>
              <a:r>
                <a:rPr lang="ru-RU" sz="1200" dirty="0">
                  <a:cs typeface="Times New Roman" pitchFamily="18" charset="0"/>
                </a:rPr>
                <a:t>=0</a:t>
              </a:r>
              <a:endParaRPr lang="ru-RU" dirty="0"/>
            </a:p>
          </p:txBody>
        </p:sp>
        <p:sp>
          <p:nvSpPr>
            <p:cNvPr id="3086" name="Text Box 170"/>
            <p:cNvSpPr txBox="1">
              <a:spLocks noChangeArrowheads="1"/>
            </p:cNvSpPr>
            <p:nvPr/>
          </p:nvSpPr>
          <p:spPr bwMode="auto">
            <a:xfrm>
              <a:off x="950528" y="1817702"/>
              <a:ext cx="1867711" cy="7697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89830" tIns="44917" rIns="89830" bIns="44917"/>
            <a:lstStyle/>
            <a:p>
              <a:r>
                <a:rPr lang="ru-RU" sz="1400" dirty="0">
                  <a:cs typeface="Times New Roman" pitchFamily="18" charset="0"/>
                </a:rPr>
                <a:t>протоны </a:t>
              </a:r>
              <a:r>
                <a:rPr lang="ru-RU" sz="1400" dirty="0" err="1">
                  <a:cs typeface="Times New Roman" pitchFamily="18" charset="0"/>
                </a:rPr>
                <a:t>р</a:t>
              </a:r>
              <a:r>
                <a:rPr lang="ru-RU" sz="1400" baseline="30000" dirty="0" err="1">
                  <a:cs typeface="Times New Roman" pitchFamily="18" charset="0"/>
                </a:rPr>
                <a:t>+</a:t>
              </a:r>
              <a:r>
                <a:rPr lang="ru-RU" sz="1400" dirty="0">
                  <a:cs typeface="Times New Roman" pitchFamily="18" charset="0"/>
                </a:rPr>
                <a:t>   </a:t>
              </a:r>
              <a:endParaRPr lang="ru-RU" sz="800" dirty="0"/>
            </a:p>
            <a:p>
              <a:pPr eaLnBrk="0" hangingPunct="0"/>
              <a:r>
                <a:rPr lang="ru-RU" sz="1400" dirty="0">
                  <a:cs typeface="Times New Roman" pitchFamily="18" charset="0"/>
                </a:rPr>
                <a:t>нейтроны </a:t>
              </a:r>
              <a:r>
                <a:rPr lang="ru-RU" sz="1400" dirty="0" err="1">
                  <a:cs typeface="Times New Roman" pitchFamily="18" charset="0"/>
                </a:rPr>
                <a:t>nº</a:t>
              </a:r>
              <a:endParaRPr lang="ru-RU" sz="800" dirty="0"/>
            </a:p>
            <a:p>
              <a:pPr eaLnBrk="0" hangingPunct="0"/>
              <a:r>
                <a:rPr lang="ru-RU" sz="1400" dirty="0">
                  <a:cs typeface="Times New Roman" pitchFamily="18" charset="0"/>
                </a:rPr>
                <a:t>электроны е</a:t>
              </a:r>
              <a:r>
                <a:rPr lang="ru-RU" sz="1400" baseline="30000" dirty="0">
                  <a:cs typeface="Times New Roman" pitchFamily="18" charset="0"/>
                </a:rPr>
                <a:t>-</a:t>
              </a:r>
              <a:endParaRPr lang="ru-RU" dirty="0"/>
            </a:p>
          </p:txBody>
        </p:sp>
        <p:sp>
          <p:nvSpPr>
            <p:cNvPr id="3087" name="AutoShape 169"/>
            <p:cNvSpPr>
              <a:spLocks/>
            </p:cNvSpPr>
            <p:nvPr/>
          </p:nvSpPr>
          <p:spPr bwMode="auto">
            <a:xfrm>
              <a:off x="2163316" y="1945381"/>
              <a:ext cx="244752" cy="255831"/>
            </a:xfrm>
            <a:prstGeom prst="rightBrace">
              <a:avLst>
                <a:gd name="adj1" fmla="val 15489"/>
                <a:gd name="adj2" fmla="val 49926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8" name="Text Box 168"/>
            <p:cNvSpPr txBox="1">
              <a:spLocks noChangeArrowheads="1"/>
            </p:cNvSpPr>
            <p:nvPr/>
          </p:nvSpPr>
          <p:spPr bwMode="auto">
            <a:xfrm>
              <a:off x="2433387" y="1941109"/>
              <a:ext cx="1973208" cy="287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9830" tIns="44917" rIns="89830" bIns="44917"/>
            <a:lstStyle/>
            <a:p>
              <a:pPr algn="ctr"/>
              <a:r>
                <a:rPr lang="ru-RU" sz="1200" dirty="0" smtClean="0">
                  <a:cs typeface="Times New Roman" pitchFamily="18" charset="0"/>
                </a:rPr>
                <a:t>нуклоны</a:t>
              </a:r>
              <a:r>
                <a:rPr lang="en-US" sz="1200" dirty="0" smtClean="0">
                  <a:cs typeface="Times New Roman" pitchFamily="18" charset="0"/>
                </a:rPr>
                <a:t> </a:t>
              </a:r>
              <a:r>
                <a:rPr lang="ru-RU" sz="1200" dirty="0" smtClean="0">
                  <a:cs typeface="Times New Roman" pitchFamily="18" charset="0"/>
                </a:rPr>
                <a:t>(</a:t>
              </a:r>
              <a:r>
                <a:rPr lang="ru-RU" sz="1200" b="1" dirty="0">
                  <a:cs typeface="Times New Roman" pitchFamily="18" charset="0"/>
                </a:rPr>
                <a:t>ядра атомов</a:t>
              </a:r>
              <a:r>
                <a:rPr lang="ru-RU" sz="1200" dirty="0">
                  <a:cs typeface="Times New Roman" pitchFamily="18" charset="0"/>
                </a:rPr>
                <a:t>)</a:t>
              </a:r>
              <a:endParaRPr lang="ru-RU" dirty="0"/>
            </a:p>
          </p:txBody>
        </p:sp>
        <p:sp>
          <p:nvSpPr>
            <p:cNvPr id="3089" name="Text Box 167"/>
            <p:cNvSpPr txBox="1">
              <a:spLocks noChangeArrowheads="1"/>
            </p:cNvSpPr>
            <p:nvPr/>
          </p:nvSpPr>
          <p:spPr bwMode="auto">
            <a:xfrm>
              <a:off x="6110509" y="1769596"/>
              <a:ext cx="2484000" cy="551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r>
                <a:rPr lang="ru-RU" sz="1400" dirty="0">
                  <a:cs typeface="Times New Roman" pitchFamily="18" charset="0"/>
                </a:rPr>
                <a:t>фотоны -  </a:t>
              </a:r>
              <a:r>
                <a:rPr lang="ru-RU" sz="1200" dirty="0" err="1">
                  <a:cs typeface="Times New Roman" pitchFamily="18" charset="0"/>
                </a:rPr>
                <a:t>электромагн</a:t>
              </a:r>
              <a:r>
                <a:rPr lang="ru-RU" sz="1200" dirty="0">
                  <a:cs typeface="Times New Roman" pitchFamily="18" charset="0"/>
                </a:rPr>
                <a:t>. силы</a:t>
              </a:r>
              <a:endParaRPr lang="ru-RU" sz="800" dirty="0"/>
            </a:p>
            <a:p>
              <a:pPr eaLnBrk="0" hangingPunct="0"/>
              <a:r>
                <a:rPr lang="ru-RU" sz="1400" dirty="0">
                  <a:cs typeface="Times New Roman" pitchFamily="18" charset="0"/>
                </a:rPr>
                <a:t>мезоны -  </a:t>
              </a:r>
              <a:r>
                <a:rPr lang="ru-RU" sz="1200" dirty="0">
                  <a:cs typeface="Times New Roman" pitchFamily="18" charset="0"/>
                </a:rPr>
                <a:t>ядерные силы</a:t>
              </a:r>
              <a:endParaRPr lang="ru-RU" sz="800" dirty="0"/>
            </a:p>
            <a:p>
              <a:pPr eaLnBrk="0" hangingPunct="0"/>
              <a:r>
                <a:rPr lang="ru-RU" sz="1400" dirty="0">
                  <a:cs typeface="Times New Roman" pitchFamily="18" charset="0"/>
                </a:rPr>
                <a:t>«гравитоны» -  </a:t>
              </a:r>
              <a:r>
                <a:rPr lang="ru-RU" sz="1200" dirty="0">
                  <a:cs typeface="Times New Roman" pitchFamily="18" charset="0"/>
                </a:rPr>
                <a:t>гравитация</a:t>
              </a:r>
              <a:endParaRPr lang="ru-RU" dirty="0"/>
            </a:p>
          </p:txBody>
        </p:sp>
        <p:sp>
          <p:nvSpPr>
            <p:cNvPr id="3117" name="AutoShape 139"/>
            <p:cNvSpPr>
              <a:spLocks/>
            </p:cNvSpPr>
            <p:nvPr/>
          </p:nvSpPr>
          <p:spPr bwMode="auto">
            <a:xfrm rot="16200000">
              <a:off x="4520052" y="63961"/>
              <a:ext cx="173244" cy="4896000"/>
            </a:xfrm>
            <a:prstGeom prst="leftBrace">
              <a:avLst>
                <a:gd name="adj1" fmla="val 1393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131" name="Rectangle 125"/>
          <p:cNvSpPr>
            <a:spLocks noChangeArrowheads="1"/>
          </p:cNvSpPr>
          <p:nvPr/>
        </p:nvSpPr>
        <p:spPr bwMode="auto">
          <a:xfrm>
            <a:off x="516726" y="452057"/>
            <a:ext cx="8099603" cy="356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9830" tIns="44917" rIns="89830" bIns="44917"/>
          <a:lstStyle/>
          <a:p>
            <a:pPr algn="ctr" eaLnBrk="0" hangingPunct="0"/>
            <a:r>
              <a:rPr lang="ru-RU" sz="1600" dirty="0" smtClean="0">
                <a:cs typeface="Times New Roman" pitchFamily="18" charset="0"/>
              </a:rPr>
              <a:t>Большой </a:t>
            </a:r>
            <a:r>
              <a:rPr lang="ru-RU" sz="1600" dirty="0">
                <a:cs typeface="Times New Roman" pitchFamily="18" charset="0"/>
              </a:rPr>
              <a:t>взрыв </a:t>
            </a:r>
            <a:r>
              <a:rPr lang="ru-RU" sz="1600" dirty="0" smtClean="0">
                <a:cs typeface="Times New Roman" pitchFamily="18" charset="0"/>
              </a:rPr>
              <a:t>-13,7 </a:t>
            </a:r>
            <a:r>
              <a:rPr lang="ru-RU" sz="1600" dirty="0">
                <a:cs typeface="Times New Roman" pitchFamily="18" charset="0"/>
              </a:rPr>
              <a:t>млрд. лет назад появились пространство и время</a:t>
            </a:r>
            <a:endParaRPr lang="ru-RU" sz="900" dirty="0"/>
          </a:p>
          <a:p>
            <a:pPr algn="ctr" eaLnBrk="0" hangingPunct="0"/>
            <a:endParaRPr 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475371" y="2561668"/>
            <a:ext cx="8379925" cy="823295"/>
            <a:chOff x="475371" y="2561668"/>
            <a:chExt cx="8379925" cy="823295"/>
          </a:xfrm>
        </p:grpSpPr>
        <p:sp>
          <p:nvSpPr>
            <p:cNvPr id="3093" name="Text Box 163"/>
            <p:cNvSpPr txBox="1">
              <a:spLocks noChangeArrowheads="1"/>
            </p:cNvSpPr>
            <p:nvPr/>
          </p:nvSpPr>
          <p:spPr bwMode="auto">
            <a:xfrm>
              <a:off x="6868462" y="2635981"/>
              <a:ext cx="1676973" cy="748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9830" tIns="44917" rIns="89830" bIns="44917"/>
            <a:lstStyle/>
            <a:p>
              <a:pPr algn="ctr"/>
              <a:r>
                <a:rPr lang="ru-RU" sz="1400" dirty="0">
                  <a:cs typeface="Times New Roman" pitchFamily="18" charset="0"/>
                </a:rPr>
                <a:t>химическая форма движения</a:t>
              </a:r>
              <a:r>
                <a:rPr lang="ru-RU" sz="1200" dirty="0">
                  <a:cs typeface="Times New Roman" pitchFamily="18" charset="0"/>
                </a:rPr>
                <a:t> </a:t>
              </a:r>
              <a:r>
                <a:rPr lang="ru-RU" sz="1400" dirty="0">
                  <a:cs typeface="Times New Roman" pitchFamily="18" charset="0"/>
                </a:rPr>
                <a:t>материи</a:t>
              </a:r>
              <a:endParaRPr lang="ru-RU" dirty="0"/>
            </a:p>
          </p:txBody>
        </p:sp>
        <p:grpSp>
          <p:nvGrpSpPr>
            <p:cNvPr id="79" name="Группа 78"/>
            <p:cNvGrpSpPr/>
            <p:nvPr/>
          </p:nvGrpSpPr>
          <p:grpSpPr>
            <a:xfrm>
              <a:off x="475371" y="2561668"/>
              <a:ext cx="8379925" cy="748982"/>
              <a:chOff x="475371" y="2561668"/>
              <a:chExt cx="8379925" cy="748982"/>
            </a:xfrm>
          </p:grpSpPr>
          <p:sp>
            <p:nvSpPr>
              <p:cNvPr id="3138" name="Oval 118"/>
              <p:cNvSpPr>
                <a:spLocks noChangeArrowheads="1"/>
              </p:cNvSpPr>
              <p:nvPr/>
            </p:nvSpPr>
            <p:spPr bwMode="auto">
              <a:xfrm>
                <a:off x="6572441" y="2561668"/>
                <a:ext cx="2282855" cy="74898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85000"/>
                  </a:lnSpc>
                </a:pPr>
                <a:r>
                  <a:rPr lang="ru-RU" sz="1400" dirty="0" smtClean="0">
                    <a:cs typeface="Times New Roman" pitchFamily="18" charset="0"/>
                  </a:rPr>
                  <a:t>химическая</a:t>
                </a:r>
                <a:r>
                  <a:rPr lang="en-US" sz="1400" dirty="0" smtClean="0">
                    <a:cs typeface="Times New Roman" pitchFamily="18" charset="0"/>
                  </a:rPr>
                  <a:t> </a:t>
                </a:r>
                <a:r>
                  <a:rPr lang="ru-RU" sz="1400" dirty="0" smtClean="0">
                    <a:cs typeface="Times New Roman" pitchFamily="18" charset="0"/>
                  </a:rPr>
                  <a:t>форма движения</a:t>
                </a:r>
                <a:r>
                  <a:rPr lang="ru-RU" sz="1200" dirty="0" smtClean="0">
                    <a:cs typeface="Times New Roman" pitchFamily="18" charset="0"/>
                  </a:rPr>
                  <a:t> </a:t>
                </a:r>
                <a:r>
                  <a:rPr lang="ru-RU" sz="1400" dirty="0" smtClean="0">
                    <a:cs typeface="Times New Roman" pitchFamily="18" charset="0"/>
                  </a:rPr>
                  <a:t>материи</a:t>
                </a:r>
                <a:endParaRPr lang="ru-RU" sz="1400" dirty="0" smtClean="0"/>
              </a:p>
              <a:p>
                <a:pPr>
                  <a:lnSpc>
                    <a:spcPct val="85000"/>
                  </a:lnSpc>
                </a:pPr>
                <a:endParaRPr lang="ru-RU" sz="2000" dirty="0">
                  <a:ln>
                    <a:solidFill>
                      <a:schemeClr val="tx1"/>
                    </a:solidFill>
                  </a:ln>
                  <a:latin typeface="Calibri" pitchFamily="34" charset="0"/>
                </a:endParaRPr>
              </a:p>
            </p:txBody>
          </p:sp>
          <p:sp>
            <p:nvSpPr>
              <p:cNvPr id="3134" name="Oval 122"/>
              <p:cNvSpPr>
                <a:spLocks noChangeArrowheads="1"/>
              </p:cNvSpPr>
              <p:nvPr/>
            </p:nvSpPr>
            <p:spPr bwMode="auto">
              <a:xfrm>
                <a:off x="475371" y="2592789"/>
                <a:ext cx="2094740" cy="52068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214" name="Text Box 166"/>
              <p:cNvSpPr txBox="1">
                <a:spLocks noChangeArrowheads="1"/>
              </p:cNvSpPr>
              <p:nvPr/>
            </p:nvSpPr>
            <p:spPr bwMode="auto">
              <a:xfrm>
                <a:off x="2759255" y="2593264"/>
                <a:ext cx="3630769" cy="5021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89830" tIns="44917" rIns="89830" bIns="44917"/>
              <a:lstStyle/>
              <a:p>
                <a:pPr algn="ctr">
                  <a:defRPr/>
                </a:pPr>
                <a:r>
                  <a:rPr lang="ru-RU" sz="1500" b="1" dirty="0">
                    <a:latin typeface="Arial" pitchFamily="34" charset="0"/>
                    <a:cs typeface="Times New Roman" pitchFamily="18" charset="0"/>
                  </a:rPr>
                  <a:t>Одноядерные системы</a:t>
                </a:r>
                <a:endParaRPr lang="ru-RU" sz="800" dirty="0">
                  <a:latin typeface="Arial" pitchFamily="34" charset="0"/>
                </a:endParaRPr>
              </a:p>
              <a:p>
                <a:pPr algn="ctr" eaLnBrk="0" hangingPunct="0">
                  <a:defRPr/>
                </a:pPr>
                <a:r>
                  <a:rPr lang="ru-RU" sz="1500" dirty="0">
                    <a:latin typeface="Arial" pitchFamily="34" charset="0"/>
                    <a:cs typeface="Times New Roman" pitchFamily="18" charset="0"/>
                  </a:rPr>
                  <a:t>(атомы и атомные частицы)</a:t>
                </a:r>
                <a:endParaRPr lang="ru-RU" dirty="0">
                  <a:latin typeface="Arial" pitchFamily="34" charset="0"/>
                </a:endParaRPr>
              </a:p>
            </p:txBody>
          </p:sp>
          <p:sp>
            <p:nvSpPr>
              <p:cNvPr id="3133" name="Text Box 123"/>
              <p:cNvSpPr txBox="1">
                <a:spLocks noChangeArrowheads="1"/>
              </p:cNvSpPr>
              <p:nvPr/>
            </p:nvSpPr>
            <p:spPr bwMode="auto">
              <a:xfrm>
                <a:off x="665265" y="2616047"/>
                <a:ext cx="1712420" cy="434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9830" tIns="44917" rIns="89830" bIns="44917"/>
              <a:lstStyle/>
              <a:p>
                <a:pPr algn="ctr"/>
                <a:r>
                  <a:rPr lang="ru-RU" sz="1400" dirty="0">
                    <a:cs typeface="Times New Roman" pitchFamily="18" charset="0"/>
                  </a:rPr>
                  <a:t>химический элемент</a:t>
                </a:r>
                <a:endParaRPr lang="ru-RU" dirty="0"/>
              </a:p>
            </p:txBody>
          </p:sp>
        </p:grpSp>
      </p:grpSp>
      <p:grpSp>
        <p:nvGrpSpPr>
          <p:cNvPr id="82" name="Группа 81"/>
          <p:cNvGrpSpPr/>
          <p:nvPr/>
        </p:nvGrpSpPr>
        <p:grpSpPr>
          <a:xfrm>
            <a:off x="1785918" y="3083099"/>
            <a:ext cx="2786082" cy="324000"/>
            <a:chOff x="1785918" y="3083099"/>
            <a:chExt cx="2786082" cy="324000"/>
          </a:xfrm>
        </p:grpSpPr>
        <p:sp>
          <p:nvSpPr>
            <p:cNvPr id="3092" name="Line 164"/>
            <p:cNvSpPr>
              <a:spLocks noChangeShapeType="1"/>
            </p:cNvSpPr>
            <p:nvPr/>
          </p:nvSpPr>
          <p:spPr bwMode="auto">
            <a:xfrm flipH="1">
              <a:off x="4572000" y="3083099"/>
              <a:ext cx="0" cy="3240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6" name="Text Box 120"/>
            <p:cNvSpPr txBox="1">
              <a:spLocks noChangeArrowheads="1"/>
            </p:cNvSpPr>
            <p:nvPr/>
          </p:nvSpPr>
          <p:spPr bwMode="auto">
            <a:xfrm>
              <a:off x="1834778" y="3154537"/>
              <a:ext cx="2248343" cy="175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>
                  <a:cs typeface="Times New Roman" pitchFamily="18" charset="0"/>
                </a:rPr>
                <a:t>химическая связь</a:t>
              </a:r>
              <a:endParaRPr lang="ru-RU" dirty="0"/>
            </a:p>
          </p:txBody>
        </p:sp>
        <p:sp>
          <p:nvSpPr>
            <p:cNvPr id="2167" name="Oval 119"/>
            <p:cNvSpPr>
              <a:spLocks noChangeArrowheads="1"/>
            </p:cNvSpPr>
            <p:nvPr/>
          </p:nvSpPr>
          <p:spPr bwMode="auto">
            <a:xfrm>
              <a:off x="1785918" y="3143248"/>
              <a:ext cx="2343711" cy="24206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sp>
        <p:nvSpPr>
          <p:cNvPr id="3139" name="Text Box 117"/>
          <p:cNvSpPr txBox="1">
            <a:spLocks noChangeArrowheads="1"/>
          </p:cNvSpPr>
          <p:nvPr/>
        </p:nvSpPr>
        <p:spPr bwMode="auto">
          <a:xfrm>
            <a:off x="2212762" y="126868"/>
            <a:ext cx="4680000" cy="25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1900" dirty="0" smtClean="0">
                <a:cs typeface="Times New Roman" pitchFamily="18" charset="0"/>
              </a:rPr>
              <a:t>Материя.  Уровни </a:t>
            </a:r>
            <a:r>
              <a:rPr lang="ru-RU" sz="1900" dirty="0">
                <a:cs typeface="Times New Roman" pitchFamily="18" charset="0"/>
              </a:rPr>
              <a:t>организации материи</a:t>
            </a:r>
            <a:endParaRPr lang="ru-RU" dirty="0"/>
          </a:p>
        </p:txBody>
      </p:sp>
      <p:grpSp>
        <p:nvGrpSpPr>
          <p:cNvPr id="77" name="Группа 76"/>
          <p:cNvGrpSpPr/>
          <p:nvPr/>
        </p:nvGrpSpPr>
        <p:grpSpPr>
          <a:xfrm>
            <a:off x="428596" y="3412017"/>
            <a:ext cx="8215370" cy="1695987"/>
            <a:chOff x="428596" y="3412017"/>
            <a:chExt cx="8215370" cy="1695987"/>
          </a:xfrm>
        </p:grpSpPr>
        <p:sp>
          <p:nvSpPr>
            <p:cNvPr id="3135" name="Oval 121"/>
            <p:cNvSpPr>
              <a:spLocks noChangeArrowheads="1"/>
            </p:cNvSpPr>
            <p:nvPr/>
          </p:nvSpPr>
          <p:spPr bwMode="auto">
            <a:xfrm>
              <a:off x="686364" y="3547764"/>
              <a:ext cx="1547001" cy="40486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3" name="Text Box 165"/>
            <p:cNvSpPr txBox="1">
              <a:spLocks noChangeArrowheads="1"/>
            </p:cNvSpPr>
            <p:nvPr/>
          </p:nvSpPr>
          <p:spPr bwMode="auto">
            <a:xfrm>
              <a:off x="2754718" y="3412017"/>
              <a:ext cx="3630769" cy="23494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ru-RU" sz="1500" b="1">
                  <a:latin typeface="Arial" pitchFamily="34" charset="0"/>
                  <a:cs typeface="Times New Roman" pitchFamily="18" charset="0"/>
                </a:rPr>
                <a:t>Многоядерные системы</a:t>
              </a:r>
              <a:endParaRPr lang="ru-RU">
                <a:latin typeface="Arial" pitchFamily="34" charset="0"/>
              </a:endParaRPr>
            </a:p>
          </p:txBody>
        </p:sp>
        <p:sp>
          <p:nvSpPr>
            <p:cNvPr id="3094" name="Line 162"/>
            <p:cNvSpPr>
              <a:spLocks noChangeShapeType="1"/>
            </p:cNvSpPr>
            <p:nvPr/>
          </p:nvSpPr>
          <p:spPr bwMode="auto">
            <a:xfrm flipH="1">
              <a:off x="1669592" y="3643314"/>
              <a:ext cx="2902408" cy="722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5" name="Line 161"/>
            <p:cNvSpPr>
              <a:spLocks noChangeShapeType="1"/>
            </p:cNvSpPr>
            <p:nvPr/>
          </p:nvSpPr>
          <p:spPr bwMode="auto">
            <a:xfrm flipH="1">
              <a:off x="4574640" y="3631776"/>
              <a:ext cx="0" cy="2520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6" name="Line 160"/>
            <p:cNvSpPr>
              <a:spLocks noChangeShapeType="1"/>
            </p:cNvSpPr>
            <p:nvPr/>
          </p:nvSpPr>
          <p:spPr bwMode="auto">
            <a:xfrm>
              <a:off x="4572000" y="3643314"/>
              <a:ext cx="2929442" cy="7027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7" name="Line 159"/>
            <p:cNvSpPr>
              <a:spLocks noChangeShapeType="1"/>
            </p:cNvSpPr>
            <p:nvPr/>
          </p:nvSpPr>
          <p:spPr bwMode="auto">
            <a:xfrm flipH="1">
              <a:off x="1791550" y="4036373"/>
              <a:ext cx="2304000" cy="3051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0" name="Text Box 156"/>
            <p:cNvSpPr txBox="1">
              <a:spLocks noChangeArrowheads="1"/>
            </p:cNvSpPr>
            <p:nvPr/>
          </p:nvSpPr>
          <p:spPr bwMode="auto">
            <a:xfrm>
              <a:off x="686364" y="3496029"/>
              <a:ext cx="1547001" cy="383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9830" tIns="44917" rIns="89830" bIns="44917"/>
            <a:lstStyle/>
            <a:p>
              <a:pPr algn="ctr"/>
              <a:r>
                <a:rPr lang="ru-RU" sz="1400" dirty="0">
                  <a:cs typeface="Times New Roman" pitchFamily="18" charset="0"/>
                </a:rPr>
                <a:t>химическое вещество</a:t>
              </a:r>
              <a:endParaRPr lang="ru-RU" dirty="0"/>
            </a:p>
          </p:txBody>
        </p:sp>
        <p:sp>
          <p:nvSpPr>
            <p:cNvPr id="3104" name="AutoShape 152"/>
            <p:cNvSpPr>
              <a:spLocks/>
            </p:cNvSpPr>
            <p:nvPr/>
          </p:nvSpPr>
          <p:spPr bwMode="auto">
            <a:xfrm rot="16200000">
              <a:off x="1763816" y="3660027"/>
              <a:ext cx="159954" cy="2736000"/>
            </a:xfrm>
            <a:prstGeom prst="leftBrace">
              <a:avLst>
                <a:gd name="adj1" fmla="val 146813"/>
                <a:gd name="adj2" fmla="val 50014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6" name="Rectangle 150"/>
            <p:cNvSpPr>
              <a:spLocks noChangeArrowheads="1"/>
            </p:cNvSpPr>
            <p:nvPr/>
          </p:nvSpPr>
          <p:spPr bwMode="auto">
            <a:xfrm>
              <a:off x="4018570" y="3870658"/>
              <a:ext cx="1185781" cy="216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>
                  <a:cs typeface="Times New Roman" pitchFamily="18" charset="0"/>
                </a:rPr>
                <a:t>молекулы</a:t>
              </a:r>
              <a:endParaRPr lang="ru-RU" dirty="0"/>
            </a:p>
          </p:txBody>
        </p:sp>
        <p:sp>
          <p:nvSpPr>
            <p:cNvPr id="3107" name="Line 149"/>
            <p:cNvSpPr>
              <a:spLocks noChangeShapeType="1"/>
            </p:cNvSpPr>
            <p:nvPr/>
          </p:nvSpPr>
          <p:spPr bwMode="auto">
            <a:xfrm flipH="1">
              <a:off x="3664743" y="4123028"/>
              <a:ext cx="1035554" cy="1129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8" name="Line 148"/>
            <p:cNvSpPr>
              <a:spLocks noChangeShapeType="1"/>
            </p:cNvSpPr>
            <p:nvPr/>
          </p:nvSpPr>
          <p:spPr bwMode="auto">
            <a:xfrm>
              <a:off x="4700297" y="4116857"/>
              <a:ext cx="737632" cy="119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9" name="Text Box 147"/>
            <p:cNvSpPr txBox="1">
              <a:spLocks noChangeArrowheads="1"/>
            </p:cNvSpPr>
            <p:nvPr/>
          </p:nvSpPr>
          <p:spPr bwMode="auto">
            <a:xfrm>
              <a:off x="2962356" y="4247280"/>
              <a:ext cx="1404000" cy="216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 err="1">
                  <a:cs typeface="Times New Roman" pitchFamily="18" charset="0"/>
                </a:rPr>
                <a:t>гомоядерные</a:t>
              </a:r>
              <a:endParaRPr lang="ru-RU" dirty="0"/>
            </a:p>
          </p:txBody>
        </p:sp>
        <p:sp>
          <p:nvSpPr>
            <p:cNvPr id="3110" name="Text Box 146"/>
            <p:cNvSpPr txBox="1">
              <a:spLocks noChangeArrowheads="1"/>
            </p:cNvSpPr>
            <p:nvPr/>
          </p:nvSpPr>
          <p:spPr bwMode="auto">
            <a:xfrm>
              <a:off x="4736487" y="4243111"/>
              <a:ext cx="1512000" cy="216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 err="1">
                  <a:cs typeface="Times New Roman" pitchFamily="18" charset="0"/>
                </a:rPr>
                <a:t>гетероядерные</a:t>
              </a:r>
              <a:endParaRPr lang="ru-RU" dirty="0"/>
            </a:p>
          </p:txBody>
        </p:sp>
        <p:sp>
          <p:nvSpPr>
            <p:cNvPr id="3111" name="Rectangle 145"/>
            <p:cNvSpPr>
              <a:spLocks noChangeArrowheads="1"/>
            </p:cNvSpPr>
            <p:nvPr/>
          </p:nvSpPr>
          <p:spPr bwMode="auto">
            <a:xfrm>
              <a:off x="986819" y="4364144"/>
              <a:ext cx="1387491" cy="216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 err="1">
                  <a:cs typeface="Times New Roman" pitchFamily="18" charset="0"/>
                </a:rPr>
                <a:t>ассоциаты</a:t>
              </a:r>
              <a:endParaRPr lang="ru-RU" dirty="0"/>
            </a:p>
          </p:txBody>
        </p:sp>
        <p:sp>
          <p:nvSpPr>
            <p:cNvPr id="3112" name="Line 144"/>
            <p:cNvSpPr>
              <a:spLocks noChangeShapeType="1"/>
            </p:cNvSpPr>
            <p:nvPr/>
          </p:nvSpPr>
          <p:spPr bwMode="auto">
            <a:xfrm flipH="1">
              <a:off x="1104975" y="4569934"/>
              <a:ext cx="641419" cy="144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3" name="Line 143"/>
            <p:cNvSpPr>
              <a:spLocks noChangeShapeType="1"/>
            </p:cNvSpPr>
            <p:nvPr/>
          </p:nvSpPr>
          <p:spPr bwMode="auto">
            <a:xfrm>
              <a:off x="1818975" y="4575052"/>
              <a:ext cx="573057" cy="144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4" name="Text Box 142"/>
            <p:cNvSpPr txBox="1">
              <a:spLocks noChangeArrowheads="1"/>
            </p:cNvSpPr>
            <p:nvPr/>
          </p:nvSpPr>
          <p:spPr bwMode="auto">
            <a:xfrm>
              <a:off x="428596" y="4723446"/>
              <a:ext cx="991668" cy="216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>
                  <a:cs typeface="Times New Roman" pitchFamily="18" charset="0"/>
                </a:rPr>
                <a:t>атомные</a:t>
              </a:r>
              <a:endParaRPr lang="ru-RU" dirty="0"/>
            </a:p>
          </p:txBody>
        </p:sp>
        <p:sp>
          <p:nvSpPr>
            <p:cNvPr id="3115" name="Text Box 141"/>
            <p:cNvSpPr txBox="1">
              <a:spLocks noChangeArrowheads="1"/>
            </p:cNvSpPr>
            <p:nvPr/>
          </p:nvSpPr>
          <p:spPr bwMode="auto">
            <a:xfrm>
              <a:off x="1643042" y="4725345"/>
              <a:ext cx="1620000" cy="216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>
                  <a:cs typeface="Times New Roman" pitchFamily="18" charset="0"/>
                </a:rPr>
                <a:t>молекулярные</a:t>
              </a:r>
              <a:endParaRPr lang="ru-RU" dirty="0"/>
            </a:p>
          </p:txBody>
        </p:sp>
        <p:sp>
          <p:nvSpPr>
            <p:cNvPr id="3116" name="Text Box 140"/>
            <p:cNvSpPr txBox="1">
              <a:spLocks noChangeArrowheads="1"/>
            </p:cNvSpPr>
            <p:nvPr/>
          </p:nvSpPr>
          <p:spPr bwMode="auto">
            <a:xfrm>
              <a:off x="7167966" y="4692120"/>
              <a:ext cx="1476000" cy="216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>
                  <a:cs typeface="Times New Roman" pitchFamily="18" charset="0"/>
                </a:rPr>
                <a:t>молекулярные</a:t>
              </a:r>
              <a:endParaRPr lang="ru-RU"/>
            </a:p>
          </p:txBody>
        </p:sp>
        <p:sp>
          <p:nvSpPr>
            <p:cNvPr id="3118" name="AutoShape 138"/>
            <p:cNvSpPr>
              <a:spLocks/>
            </p:cNvSpPr>
            <p:nvPr/>
          </p:nvSpPr>
          <p:spPr bwMode="auto">
            <a:xfrm rot="16200000">
              <a:off x="6995177" y="3779784"/>
              <a:ext cx="134798" cy="2380002"/>
            </a:xfrm>
            <a:prstGeom prst="leftBrace">
              <a:avLst>
                <a:gd name="adj1" fmla="val 4799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3" name="Rectangle 133"/>
            <p:cNvSpPr>
              <a:spLocks noChangeArrowheads="1"/>
            </p:cNvSpPr>
            <p:nvPr/>
          </p:nvSpPr>
          <p:spPr bwMode="auto">
            <a:xfrm>
              <a:off x="7078611" y="4365568"/>
              <a:ext cx="1147802" cy="216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>
                  <a:cs typeface="Times New Roman" pitchFamily="18" charset="0"/>
                </a:rPr>
                <a:t>агрегаты</a:t>
              </a:r>
              <a:endParaRPr lang="ru-RU" dirty="0"/>
            </a:p>
          </p:txBody>
        </p:sp>
        <p:sp>
          <p:nvSpPr>
            <p:cNvPr id="3124" name="Line 132"/>
            <p:cNvSpPr>
              <a:spLocks noChangeShapeType="1"/>
            </p:cNvSpPr>
            <p:nvPr/>
          </p:nvSpPr>
          <p:spPr bwMode="auto">
            <a:xfrm flipH="1">
              <a:off x="6049809" y="4559696"/>
              <a:ext cx="1356264" cy="1324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5" name="Line 131"/>
            <p:cNvSpPr>
              <a:spLocks noChangeShapeType="1"/>
            </p:cNvSpPr>
            <p:nvPr/>
          </p:nvSpPr>
          <p:spPr bwMode="auto">
            <a:xfrm>
              <a:off x="7595967" y="4559696"/>
              <a:ext cx="331681" cy="1324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6" name="Text Box 130"/>
            <p:cNvSpPr txBox="1">
              <a:spLocks noChangeArrowheads="1"/>
            </p:cNvSpPr>
            <p:nvPr/>
          </p:nvSpPr>
          <p:spPr bwMode="auto">
            <a:xfrm>
              <a:off x="5794910" y="4692120"/>
              <a:ext cx="991668" cy="216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>
                  <a:cs typeface="Times New Roman" pitchFamily="18" charset="0"/>
                </a:rPr>
                <a:t>атомные</a:t>
              </a:r>
              <a:endParaRPr lang="ru-RU" dirty="0"/>
            </a:p>
          </p:txBody>
        </p:sp>
        <p:sp>
          <p:nvSpPr>
            <p:cNvPr id="3140" name="Line 116"/>
            <p:cNvSpPr>
              <a:spLocks noChangeShapeType="1"/>
            </p:cNvSpPr>
            <p:nvPr/>
          </p:nvSpPr>
          <p:spPr bwMode="auto">
            <a:xfrm>
              <a:off x="5214943" y="4000504"/>
              <a:ext cx="2285656" cy="3456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2" name="Line 112"/>
            <p:cNvSpPr>
              <a:spLocks noChangeShapeType="1"/>
            </p:cNvSpPr>
            <p:nvPr/>
          </p:nvSpPr>
          <p:spPr bwMode="auto">
            <a:xfrm flipV="1">
              <a:off x="2374309" y="4520636"/>
              <a:ext cx="46882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76" name="Rectangle 216"/>
          <p:cNvSpPr>
            <a:spLocks noChangeArrowheads="1"/>
          </p:cNvSpPr>
          <p:nvPr/>
        </p:nvSpPr>
        <p:spPr bwMode="auto">
          <a:xfrm>
            <a:off x="0" y="685561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146" name="Text Box 115"/>
          <p:cNvSpPr txBox="1">
            <a:spLocks noChangeArrowheads="1"/>
          </p:cNvSpPr>
          <p:nvPr/>
        </p:nvSpPr>
        <p:spPr bwMode="auto">
          <a:xfrm>
            <a:off x="3456000" y="4872753"/>
            <a:ext cx="2232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9830" tIns="44917" rIns="89830" bIns="44917"/>
          <a:lstStyle/>
          <a:p>
            <a:pPr algn="ctr"/>
            <a:r>
              <a:rPr lang="ru-RU" sz="1200" dirty="0">
                <a:cs typeface="Times New Roman" pitchFamily="18" charset="0"/>
              </a:rPr>
              <a:t>агрегатное </a:t>
            </a:r>
            <a:r>
              <a:rPr lang="ru-RU" sz="1200" dirty="0" smtClean="0">
                <a:cs typeface="Times New Roman" pitchFamily="18" charset="0"/>
              </a:rPr>
              <a:t>состояние,</a:t>
            </a:r>
            <a:r>
              <a:rPr lang="en-US" sz="1200" dirty="0" smtClean="0">
                <a:cs typeface="Times New Roman" pitchFamily="18" charset="0"/>
              </a:rPr>
              <a:t> </a:t>
            </a:r>
            <a:r>
              <a:rPr lang="ru-RU" sz="1200" dirty="0" smtClean="0">
                <a:cs typeface="Times New Roman" pitchFamily="18" charset="0"/>
              </a:rPr>
              <a:t>фаза</a:t>
            </a:r>
            <a:endParaRPr lang="ru-RU" dirty="0"/>
          </a:p>
        </p:txBody>
      </p:sp>
      <p:sp>
        <p:nvSpPr>
          <p:cNvPr id="3099" name="Text Box 157"/>
          <p:cNvSpPr txBox="1">
            <a:spLocks noChangeArrowheads="1"/>
          </p:cNvSpPr>
          <p:nvPr/>
        </p:nvSpPr>
        <p:spPr bwMode="auto">
          <a:xfrm>
            <a:off x="4086000" y="4598290"/>
            <a:ext cx="972000" cy="28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9830" tIns="44917" rIns="89830" bIns="44917"/>
          <a:lstStyle/>
          <a:p>
            <a:r>
              <a:rPr lang="ru-RU" sz="1200" dirty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при </a:t>
            </a:r>
            <a:r>
              <a:rPr lang="ru-RU" sz="1200" dirty="0" err="1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n</a:t>
            </a:r>
            <a:r>
              <a:rPr lang="ru-RU" sz="1200" dirty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 &gt; N</a:t>
            </a:r>
            <a:r>
              <a:rPr lang="ru-RU" sz="1200" baseline="-30000" dirty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А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285720" y="4877873"/>
            <a:ext cx="8572560" cy="1735355"/>
            <a:chOff x="285720" y="4877873"/>
            <a:chExt cx="8572560" cy="1735355"/>
          </a:xfrm>
        </p:grpSpPr>
        <p:grpSp>
          <p:nvGrpSpPr>
            <p:cNvPr id="83" name="Группа 82"/>
            <p:cNvGrpSpPr/>
            <p:nvPr/>
          </p:nvGrpSpPr>
          <p:grpSpPr>
            <a:xfrm>
              <a:off x="285720" y="4993228"/>
              <a:ext cx="8572560" cy="1620000"/>
              <a:chOff x="285720" y="4929198"/>
              <a:chExt cx="8572560" cy="1785950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285720" y="5143512"/>
                <a:ext cx="8572560" cy="157163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9" name="Line 127"/>
              <p:cNvSpPr>
                <a:spLocks noChangeShapeType="1"/>
              </p:cNvSpPr>
              <p:nvPr/>
            </p:nvSpPr>
            <p:spPr bwMode="auto">
              <a:xfrm flipH="1">
                <a:off x="6357950" y="4929198"/>
                <a:ext cx="1428760" cy="121444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stealth" w="sm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30" name="Freeform 126"/>
              <p:cNvSpPr>
                <a:spLocks/>
              </p:cNvSpPr>
              <p:nvPr/>
            </p:nvSpPr>
            <p:spPr bwMode="auto">
              <a:xfrm>
                <a:off x="7143768" y="4933313"/>
                <a:ext cx="455745" cy="1210331"/>
              </a:xfrm>
              <a:custGeom>
                <a:avLst/>
                <a:gdLst>
                  <a:gd name="T0" fmla="*/ 165 w 540"/>
                  <a:gd name="T1" fmla="*/ 0 h 2550"/>
                  <a:gd name="T2" fmla="*/ 0 w 540"/>
                  <a:gd name="T3" fmla="*/ 1515 h 2550"/>
                  <a:gd name="T4" fmla="*/ 540 w 540"/>
                  <a:gd name="T5" fmla="*/ 2550 h 2550"/>
                  <a:gd name="T6" fmla="*/ 0 60000 65536"/>
                  <a:gd name="T7" fmla="*/ 0 60000 65536"/>
                  <a:gd name="T8" fmla="*/ 0 60000 65536"/>
                  <a:gd name="T9" fmla="*/ 0 w 540"/>
                  <a:gd name="T10" fmla="*/ 0 h 2550"/>
                  <a:gd name="T11" fmla="*/ 540 w 540"/>
                  <a:gd name="T12" fmla="*/ 2550 h 25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0" h="2550">
                    <a:moveTo>
                      <a:pt x="165" y="0"/>
                    </a:moveTo>
                    <a:lnTo>
                      <a:pt x="0" y="1515"/>
                    </a:lnTo>
                    <a:lnTo>
                      <a:pt x="540" y="255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stealth" w="sm" len="lg"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206" name="Text Box 158"/>
              <p:cNvSpPr txBox="1">
                <a:spLocks noChangeArrowheads="1"/>
              </p:cNvSpPr>
              <p:nvPr/>
            </p:nvSpPr>
            <p:spPr bwMode="auto">
              <a:xfrm>
                <a:off x="3620107" y="5192240"/>
                <a:ext cx="1890498" cy="31750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89830" tIns="44917" rIns="89830" bIns="44917"/>
              <a:lstStyle/>
              <a:p>
                <a:pPr algn="ctr">
                  <a:defRPr/>
                </a:pPr>
                <a:r>
                  <a:rPr lang="ru-RU" sz="1500" b="1">
                    <a:latin typeface="Arial" pitchFamily="34" charset="0"/>
                    <a:cs typeface="Times New Roman" pitchFamily="18" charset="0"/>
                  </a:rPr>
                  <a:t>Тела</a:t>
                </a: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3101" name="Text Box 155"/>
              <p:cNvSpPr txBox="1">
                <a:spLocks noChangeArrowheads="1"/>
              </p:cNvSpPr>
              <p:nvPr/>
            </p:nvSpPr>
            <p:spPr bwMode="auto">
              <a:xfrm>
                <a:off x="428596" y="5715016"/>
                <a:ext cx="1476000" cy="28800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89830" tIns="44917" rIns="89830" bIns="44917"/>
              <a:lstStyle/>
              <a:p>
                <a:r>
                  <a:rPr lang="ru-RU" sz="1400" b="1" dirty="0">
                    <a:latin typeface="Arial" pitchFamily="34" charset="0"/>
                    <a:cs typeface="Arial" pitchFamily="34" charset="0"/>
                  </a:rPr>
                  <a:t>газообразные</a:t>
                </a:r>
                <a:endParaRPr lang="ru-RU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2" name="Text Box 154"/>
              <p:cNvSpPr txBox="1">
                <a:spLocks noChangeArrowheads="1"/>
              </p:cNvSpPr>
              <p:nvPr/>
            </p:nvSpPr>
            <p:spPr bwMode="auto">
              <a:xfrm>
                <a:off x="2143108" y="5715016"/>
                <a:ext cx="1152000" cy="28800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89830" tIns="44917" rIns="89830" bIns="44917"/>
              <a:lstStyle/>
              <a:p>
                <a:pPr algn="ctr"/>
                <a:r>
                  <a:rPr lang="ru-RU" sz="1400" b="1" dirty="0">
                    <a:latin typeface="Arial Black" pitchFamily="34" charset="0"/>
                    <a:cs typeface="Arial" pitchFamily="34" charset="0"/>
                  </a:rPr>
                  <a:t>жидкие</a:t>
                </a:r>
                <a:endParaRPr lang="ru-RU" b="1" dirty="0"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3103" name="Text Box 153"/>
              <p:cNvSpPr txBox="1">
                <a:spLocks noChangeArrowheads="1"/>
              </p:cNvSpPr>
              <p:nvPr/>
            </p:nvSpPr>
            <p:spPr bwMode="auto">
              <a:xfrm>
                <a:off x="6586576" y="5498454"/>
                <a:ext cx="1332000" cy="28800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89830" tIns="44917" rIns="89830" bIns="44917"/>
              <a:lstStyle/>
              <a:p>
                <a:pPr algn="ctr"/>
                <a:r>
                  <a:rPr lang="ru-RU" sz="1400" dirty="0">
                    <a:latin typeface="Arial Black" pitchFamily="34" charset="0"/>
                    <a:cs typeface="Times New Roman" pitchFamily="18" charset="0"/>
                  </a:rPr>
                  <a:t>твёрдые</a:t>
                </a:r>
                <a:endParaRPr lang="ru-RU" dirty="0">
                  <a:latin typeface="Arial Black" pitchFamily="34" charset="0"/>
                </a:endParaRPr>
              </a:p>
            </p:txBody>
          </p:sp>
          <p:sp>
            <p:nvSpPr>
              <p:cNvPr id="3105" name="AutoShape 151"/>
              <p:cNvSpPr>
                <a:spLocks/>
              </p:cNvSpPr>
              <p:nvPr/>
            </p:nvSpPr>
            <p:spPr bwMode="auto">
              <a:xfrm rot="5400000">
                <a:off x="1714582" y="4286154"/>
                <a:ext cx="125780" cy="2412000"/>
              </a:xfrm>
              <a:prstGeom prst="leftBrace">
                <a:avLst>
                  <a:gd name="adj1" fmla="val 97290"/>
                  <a:gd name="adj2" fmla="val 49972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3119" name="Text Box 137"/>
              <p:cNvSpPr txBox="1">
                <a:spLocks noChangeArrowheads="1"/>
              </p:cNvSpPr>
              <p:nvPr/>
            </p:nvSpPr>
            <p:spPr bwMode="auto">
              <a:xfrm>
                <a:off x="2857488" y="6143644"/>
                <a:ext cx="1110668" cy="4912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sz="1400" dirty="0">
                    <a:cs typeface="Times New Roman" pitchFamily="18" charset="0"/>
                  </a:rPr>
                  <a:t>атомная </a:t>
                </a:r>
                <a:r>
                  <a:rPr lang="ru-RU" sz="1400" dirty="0" err="1">
                    <a:cs typeface="Times New Roman" pitchFamily="18" charset="0"/>
                  </a:rPr>
                  <a:t>крист</a:t>
                </a:r>
                <a:r>
                  <a:rPr lang="ru-RU" sz="1400" dirty="0">
                    <a:cs typeface="Times New Roman" pitchFamily="18" charset="0"/>
                  </a:rPr>
                  <a:t>. </a:t>
                </a:r>
                <a:r>
                  <a:rPr lang="ru-RU" sz="1400" dirty="0" err="1">
                    <a:cs typeface="Times New Roman" pitchFamily="18" charset="0"/>
                  </a:rPr>
                  <a:t>реш</a:t>
                </a:r>
                <a:r>
                  <a:rPr lang="ru-RU" sz="1400" dirty="0">
                    <a:cs typeface="Times New Roman" pitchFamily="18" charset="0"/>
                  </a:rPr>
                  <a:t>.</a:t>
                </a:r>
                <a:endParaRPr lang="ru-RU" dirty="0"/>
              </a:p>
            </p:txBody>
          </p:sp>
          <p:sp>
            <p:nvSpPr>
              <p:cNvPr id="3120" name="Text Box 136"/>
              <p:cNvSpPr txBox="1">
                <a:spLocks noChangeArrowheads="1"/>
              </p:cNvSpPr>
              <p:nvPr/>
            </p:nvSpPr>
            <p:spPr bwMode="auto">
              <a:xfrm>
                <a:off x="4286248" y="6143644"/>
                <a:ext cx="1161306" cy="47558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sz="1400" dirty="0" err="1">
                    <a:cs typeface="Times New Roman" pitchFamily="18" charset="0"/>
                  </a:rPr>
                  <a:t>металлич</a:t>
                </a:r>
                <a:r>
                  <a:rPr lang="ru-RU" sz="1400" dirty="0">
                    <a:cs typeface="Times New Roman" pitchFamily="18" charset="0"/>
                  </a:rPr>
                  <a:t>. </a:t>
                </a:r>
                <a:r>
                  <a:rPr lang="ru-RU" sz="1400" dirty="0" err="1">
                    <a:cs typeface="Times New Roman" pitchFamily="18" charset="0"/>
                  </a:rPr>
                  <a:t>крист</a:t>
                </a:r>
                <a:r>
                  <a:rPr lang="ru-RU" sz="1400" dirty="0">
                    <a:cs typeface="Times New Roman" pitchFamily="18" charset="0"/>
                  </a:rPr>
                  <a:t>. </a:t>
                </a:r>
                <a:r>
                  <a:rPr lang="ru-RU" sz="1400" dirty="0" err="1">
                    <a:cs typeface="Times New Roman" pitchFamily="18" charset="0"/>
                  </a:rPr>
                  <a:t>реш</a:t>
                </a:r>
                <a:r>
                  <a:rPr lang="ru-RU" sz="1400" dirty="0">
                    <a:cs typeface="Times New Roman" pitchFamily="18" charset="0"/>
                  </a:rPr>
                  <a:t>.</a:t>
                </a:r>
                <a:endParaRPr lang="ru-RU" dirty="0"/>
              </a:p>
            </p:txBody>
          </p:sp>
          <p:sp>
            <p:nvSpPr>
              <p:cNvPr id="3121" name="Text Box 135"/>
              <p:cNvSpPr txBox="1">
                <a:spLocks noChangeArrowheads="1"/>
              </p:cNvSpPr>
              <p:nvPr/>
            </p:nvSpPr>
            <p:spPr bwMode="auto">
              <a:xfrm>
                <a:off x="5786446" y="6143644"/>
                <a:ext cx="1016143" cy="49315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sz="1400" dirty="0">
                    <a:cs typeface="Times New Roman" pitchFamily="18" charset="0"/>
                  </a:rPr>
                  <a:t>молекул. </a:t>
                </a:r>
                <a:r>
                  <a:rPr lang="ru-RU" sz="1400" dirty="0" err="1">
                    <a:cs typeface="Times New Roman" pitchFamily="18" charset="0"/>
                  </a:rPr>
                  <a:t>крист</a:t>
                </a:r>
                <a:r>
                  <a:rPr lang="ru-RU" sz="1400" dirty="0">
                    <a:cs typeface="Times New Roman" pitchFamily="18" charset="0"/>
                  </a:rPr>
                  <a:t>. </a:t>
                </a:r>
                <a:r>
                  <a:rPr lang="ru-RU" sz="1400" dirty="0" err="1">
                    <a:cs typeface="Times New Roman" pitchFamily="18" charset="0"/>
                  </a:rPr>
                  <a:t>реш</a:t>
                </a:r>
                <a:r>
                  <a:rPr lang="ru-RU" sz="1400" dirty="0">
                    <a:cs typeface="Times New Roman" pitchFamily="18" charset="0"/>
                  </a:rPr>
                  <a:t>.</a:t>
                </a:r>
                <a:endParaRPr lang="ru-RU" dirty="0"/>
              </a:p>
            </p:txBody>
          </p:sp>
          <p:sp>
            <p:nvSpPr>
              <p:cNvPr id="3122" name="Text Box 134"/>
              <p:cNvSpPr txBox="1">
                <a:spLocks noChangeArrowheads="1"/>
              </p:cNvSpPr>
              <p:nvPr/>
            </p:nvSpPr>
            <p:spPr bwMode="auto">
              <a:xfrm>
                <a:off x="7072330" y="6143644"/>
                <a:ext cx="939341" cy="48555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sz="1400" dirty="0">
                    <a:cs typeface="Times New Roman" pitchFamily="18" charset="0"/>
                  </a:rPr>
                  <a:t>ионная </a:t>
                </a:r>
                <a:r>
                  <a:rPr lang="ru-RU" sz="1400" dirty="0" err="1">
                    <a:cs typeface="Times New Roman" pitchFamily="18" charset="0"/>
                  </a:rPr>
                  <a:t>крист</a:t>
                </a:r>
                <a:r>
                  <a:rPr lang="ru-RU" sz="1400" dirty="0">
                    <a:cs typeface="Times New Roman" pitchFamily="18" charset="0"/>
                  </a:rPr>
                  <a:t>. </a:t>
                </a:r>
                <a:r>
                  <a:rPr lang="ru-RU" sz="1400" dirty="0" err="1">
                    <a:cs typeface="Times New Roman" pitchFamily="18" charset="0"/>
                  </a:rPr>
                  <a:t>реш</a:t>
                </a:r>
                <a:r>
                  <a:rPr lang="ru-RU" sz="1400" dirty="0">
                    <a:cs typeface="Times New Roman" pitchFamily="18" charset="0"/>
                  </a:rPr>
                  <a:t>.</a:t>
                </a:r>
                <a:endParaRPr lang="ru-RU" dirty="0"/>
              </a:p>
            </p:txBody>
          </p:sp>
          <p:sp>
            <p:nvSpPr>
              <p:cNvPr id="3132" name="Line 124"/>
              <p:cNvSpPr>
                <a:spLocks noChangeShapeType="1"/>
              </p:cNvSpPr>
              <p:nvPr/>
            </p:nvSpPr>
            <p:spPr bwMode="auto">
              <a:xfrm flipH="1">
                <a:off x="3286116" y="5500703"/>
                <a:ext cx="1285884" cy="3571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sm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43" name="Line 111"/>
              <p:cNvSpPr>
                <a:spLocks noChangeShapeType="1"/>
              </p:cNvSpPr>
              <p:nvPr/>
            </p:nvSpPr>
            <p:spPr bwMode="auto">
              <a:xfrm>
                <a:off x="4572000" y="5500702"/>
                <a:ext cx="2071702" cy="1428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sm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44" name="Line 110"/>
              <p:cNvSpPr>
                <a:spLocks noChangeShapeType="1"/>
              </p:cNvSpPr>
              <p:nvPr/>
            </p:nvSpPr>
            <p:spPr bwMode="auto">
              <a:xfrm flipH="1">
                <a:off x="1785918" y="5500703"/>
                <a:ext cx="2786082" cy="2143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sm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128" name="Freeform 128"/>
            <p:cNvSpPr>
              <a:spLocks/>
            </p:cNvSpPr>
            <p:nvPr/>
          </p:nvSpPr>
          <p:spPr bwMode="auto">
            <a:xfrm>
              <a:off x="5166817" y="4877873"/>
              <a:ext cx="1976951" cy="1194333"/>
            </a:xfrm>
            <a:custGeom>
              <a:avLst/>
              <a:gdLst>
                <a:gd name="T0" fmla="*/ 500 w 1295"/>
                <a:gd name="T1" fmla="*/ 0 h 2571"/>
                <a:gd name="T2" fmla="*/ 1295 w 1295"/>
                <a:gd name="T3" fmla="*/ 1461 h 2571"/>
                <a:gd name="T4" fmla="*/ 0 w 1295"/>
                <a:gd name="T5" fmla="*/ 2571 h 2571"/>
                <a:gd name="T6" fmla="*/ 0 60000 65536"/>
                <a:gd name="T7" fmla="*/ 0 60000 65536"/>
                <a:gd name="T8" fmla="*/ 0 60000 65536"/>
                <a:gd name="T9" fmla="*/ 0 w 1295"/>
                <a:gd name="T10" fmla="*/ 0 h 2571"/>
                <a:gd name="T11" fmla="*/ 1295 w 1295"/>
                <a:gd name="T12" fmla="*/ 2571 h 25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5" h="2571">
                  <a:moveTo>
                    <a:pt x="500" y="0"/>
                  </a:moveTo>
                  <a:lnTo>
                    <a:pt x="1295" y="1461"/>
                  </a:lnTo>
                  <a:lnTo>
                    <a:pt x="0" y="257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7" name="Freeform 129"/>
            <p:cNvSpPr>
              <a:spLocks/>
            </p:cNvSpPr>
            <p:nvPr/>
          </p:nvSpPr>
          <p:spPr bwMode="auto">
            <a:xfrm>
              <a:off x="3902631" y="4929198"/>
              <a:ext cx="3098261" cy="1143008"/>
            </a:xfrm>
            <a:custGeom>
              <a:avLst/>
              <a:gdLst>
                <a:gd name="T0" fmla="*/ 1954 w 2554"/>
                <a:gd name="T1" fmla="*/ 0 h 2571"/>
                <a:gd name="T2" fmla="*/ 2554 w 2554"/>
                <a:gd name="T3" fmla="*/ 1476 h 2571"/>
                <a:gd name="T4" fmla="*/ 0 w 2554"/>
                <a:gd name="T5" fmla="*/ 2571 h 2571"/>
                <a:gd name="T6" fmla="*/ 0 60000 65536"/>
                <a:gd name="T7" fmla="*/ 0 60000 65536"/>
                <a:gd name="T8" fmla="*/ 0 60000 65536"/>
                <a:gd name="T9" fmla="*/ 0 w 2554"/>
                <a:gd name="T10" fmla="*/ 0 h 2571"/>
                <a:gd name="T11" fmla="*/ 2554 w 2554"/>
                <a:gd name="T12" fmla="*/ 2571 h 25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4" h="2571">
                  <a:moveTo>
                    <a:pt x="1954" y="0"/>
                  </a:moveTo>
                  <a:lnTo>
                    <a:pt x="2554" y="1476"/>
                  </a:lnTo>
                  <a:lnTo>
                    <a:pt x="0" y="257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4211960" y="14847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4 %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131" grpId="0" animBg="1"/>
      <p:bldP spid="3146" grpId="0" animBg="1"/>
      <p:bldP spid="3099" grpId="0" animBg="1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1. Химия\Общая химия\Презентации\pptx\ПСЭ Д.И.Менделе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82246"/>
            <a:ext cx="8715436" cy="6215106"/>
          </a:xfrm>
          <a:prstGeom prst="rect">
            <a:avLst/>
          </a:prstGeom>
          <a:noFill/>
        </p:spPr>
      </p:pic>
      <p:sp>
        <p:nvSpPr>
          <p:cNvPr id="6" name="Двойная стрелка влево/вправо 5"/>
          <p:cNvSpPr/>
          <p:nvPr/>
        </p:nvSpPr>
        <p:spPr>
          <a:xfrm rot="9190488">
            <a:off x="825036" y="2708238"/>
            <a:ext cx="6516000" cy="619518"/>
          </a:xfrm>
          <a:prstGeom prst="leftRightArrow">
            <a:avLst>
              <a:gd name="adj1" fmla="val 50000"/>
              <a:gd name="adj2" fmla="val 242789"/>
            </a:avLst>
          </a:prstGeom>
          <a:noFill/>
          <a:ln w="57150">
            <a:solidFill>
              <a:srgbClr val="FF0000"/>
            </a:solidFill>
            <a:prstDash val="soli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"/>
          <p:cNvSpPr>
            <a:spLocks noChangeArrowheads="1"/>
          </p:cNvSpPr>
          <p:nvPr/>
        </p:nvSpPr>
        <p:spPr bwMode="auto">
          <a:xfrm>
            <a:off x="1117334" y="2404030"/>
            <a:ext cx="1620000" cy="360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Простые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3" name="Rectangle 49"/>
          <p:cNvSpPr>
            <a:spLocks noChangeArrowheads="1"/>
          </p:cNvSpPr>
          <p:nvPr/>
        </p:nvSpPr>
        <p:spPr bwMode="auto">
          <a:xfrm>
            <a:off x="6422067" y="2442101"/>
            <a:ext cx="1620000" cy="360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Сложные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4" name="Line 48"/>
          <p:cNvSpPr>
            <a:spLocks noChangeShapeType="1"/>
          </p:cNvSpPr>
          <p:nvPr/>
        </p:nvSpPr>
        <p:spPr bwMode="auto">
          <a:xfrm flipH="1">
            <a:off x="2714611" y="2155237"/>
            <a:ext cx="1214445" cy="4651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400">
              <a:latin typeface="Arial Black" pitchFamily="34" charset="0"/>
            </a:endParaRPr>
          </a:p>
        </p:txBody>
      </p:sp>
      <p:sp>
        <p:nvSpPr>
          <p:cNvPr id="5" name="Line 47"/>
          <p:cNvSpPr>
            <a:spLocks noChangeShapeType="1"/>
          </p:cNvSpPr>
          <p:nvPr/>
        </p:nvSpPr>
        <p:spPr bwMode="auto">
          <a:xfrm>
            <a:off x="5072066" y="2155236"/>
            <a:ext cx="1357323" cy="50006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400">
              <a:latin typeface="Arial Black" pitchFamily="34" charset="0"/>
            </a:endParaRPr>
          </a:p>
        </p:txBody>
      </p:sp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267575" y="3316423"/>
            <a:ext cx="1488011" cy="360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cs typeface="Times New Roman" pitchFamily="18" charset="0"/>
              </a:rPr>
              <a:t>Металлы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1981742" y="3316423"/>
            <a:ext cx="1512000" cy="360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cs typeface="Times New Roman" pitchFamily="18" charset="0"/>
              </a:rPr>
              <a:t>Неметаллы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Line 44"/>
          <p:cNvSpPr>
            <a:spLocks noChangeShapeType="1"/>
          </p:cNvSpPr>
          <p:nvPr/>
        </p:nvSpPr>
        <p:spPr bwMode="auto">
          <a:xfrm flipH="1">
            <a:off x="928662" y="2763303"/>
            <a:ext cx="857256" cy="53494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000"/>
          </a:p>
        </p:txBody>
      </p:sp>
      <p:sp>
        <p:nvSpPr>
          <p:cNvPr id="9" name="Line 43"/>
          <p:cNvSpPr>
            <a:spLocks noChangeShapeType="1"/>
          </p:cNvSpPr>
          <p:nvPr/>
        </p:nvSpPr>
        <p:spPr bwMode="auto">
          <a:xfrm>
            <a:off x="1928794" y="2763303"/>
            <a:ext cx="785819" cy="53494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000"/>
          </a:p>
        </p:txBody>
      </p:sp>
      <p:sp>
        <p:nvSpPr>
          <p:cNvPr id="10" name="Rectangle 42"/>
          <p:cNvSpPr>
            <a:spLocks noChangeArrowheads="1"/>
          </p:cNvSpPr>
          <p:nvPr/>
        </p:nvSpPr>
        <p:spPr bwMode="auto">
          <a:xfrm>
            <a:off x="4235636" y="3317028"/>
            <a:ext cx="2052000" cy="360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Неорганические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6935828" y="3341199"/>
            <a:ext cx="1800000" cy="39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1" dirty="0">
                <a:cs typeface="Times New Roman" pitchFamily="18" charset="0"/>
              </a:rPr>
              <a:t>Органические</a:t>
            </a:r>
            <a:endParaRPr lang="ru-RU" sz="2000" b="1" dirty="0"/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 flipH="1">
            <a:off x="5072064" y="2834741"/>
            <a:ext cx="2143141" cy="46350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000"/>
          </a:p>
        </p:txBody>
      </p:sp>
      <p:sp>
        <p:nvSpPr>
          <p:cNvPr id="13" name="Line 39"/>
          <p:cNvSpPr>
            <a:spLocks noChangeShapeType="1"/>
          </p:cNvSpPr>
          <p:nvPr/>
        </p:nvSpPr>
        <p:spPr bwMode="auto">
          <a:xfrm>
            <a:off x="7286644" y="2834741"/>
            <a:ext cx="428628" cy="46350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000"/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345523" y="4262186"/>
            <a:ext cx="1593837" cy="325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ru-RU">
                <a:latin typeface="Arial Black" pitchFamily="34" charset="0"/>
                <a:cs typeface="Times New Roman" pitchFamily="18" charset="0"/>
              </a:rPr>
              <a:t>Оксиды</a:t>
            </a:r>
            <a:endParaRPr lang="ru-RU" sz="2000">
              <a:latin typeface="Arial Black" pitchFamily="34" charset="0"/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2307375" y="4262186"/>
            <a:ext cx="1727060" cy="325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ru-RU" dirty="0">
                <a:latin typeface="Arial Black" pitchFamily="34" charset="0"/>
                <a:cs typeface="Times New Roman" pitchFamily="18" charset="0"/>
              </a:rPr>
              <a:t>Основания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4698840" y="4262186"/>
            <a:ext cx="1593837" cy="325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ru-RU" dirty="0">
                <a:latin typeface="Arial Black" pitchFamily="34" charset="0"/>
                <a:cs typeface="Times New Roman" pitchFamily="18" charset="0"/>
              </a:rPr>
              <a:t>Кислоты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7179575" y="4262186"/>
            <a:ext cx="1589540" cy="325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ru-RU">
                <a:latin typeface="Arial Black" pitchFamily="34" charset="0"/>
                <a:cs typeface="Times New Roman" pitchFamily="18" charset="0"/>
              </a:rPr>
              <a:t>Соли</a:t>
            </a:r>
            <a:endParaRPr lang="ru-RU" sz="2000">
              <a:latin typeface="Arial Black" pitchFamily="34" charset="0"/>
            </a:endParaRPr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 flipH="1">
            <a:off x="1071537" y="3656309"/>
            <a:ext cx="4214841" cy="57063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000"/>
          </a:p>
        </p:txBody>
      </p:sp>
      <p:sp>
        <p:nvSpPr>
          <p:cNvPr id="19" name="Line 33"/>
          <p:cNvSpPr>
            <a:spLocks noChangeShapeType="1"/>
          </p:cNvSpPr>
          <p:nvPr/>
        </p:nvSpPr>
        <p:spPr bwMode="auto">
          <a:xfrm flipH="1">
            <a:off x="3071801" y="3656309"/>
            <a:ext cx="2214577" cy="57063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000"/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>
            <a:off x="5286380" y="3656309"/>
            <a:ext cx="71438" cy="57063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000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>
            <a:off x="5286380" y="3656309"/>
            <a:ext cx="2571768" cy="57063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 sz="2000"/>
          </a:p>
        </p:txBody>
      </p:sp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650495" y="4959184"/>
            <a:ext cx="1007765" cy="396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err="1">
                <a:latin typeface="Arial Black" pitchFamily="34" charset="0"/>
                <a:cs typeface="Times New Roman" pitchFamily="18" charset="0"/>
              </a:rPr>
              <a:t>Э</a:t>
            </a:r>
            <a:r>
              <a:rPr lang="ru-RU" sz="2000" b="1" baseline="-30000" dirty="0" err="1">
                <a:latin typeface="Arial Black" pitchFamily="34" charset="0"/>
                <a:cs typeface="Times New Roman" pitchFamily="18" charset="0"/>
              </a:rPr>
              <a:t>х</a:t>
            </a:r>
            <a:r>
              <a:rPr lang="ru-RU" sz="2000" b="1" dirty="0" err="1">
                <a:latin typeface="Arial Black" pitchFamily="34" charset="0"/>
                <a:cs typeface="Times New Roman" pitchFamily="18" charset="0"/>
              </a:rPr>
              <a:t>О</a:t>
            </a:r>
            <a:r>
              <a:rPr lang="ru-RU" sz="2000" b="1" baseline="-30000" dirty="0" err="1">
                <a:latin typeface="Arial Black" pitchFamily="34" charset="0"/>
                <a:cs typeface="Times New Roman" pitchFamily="18" charset="0"/>
              </a:rPr>
              <a:t>у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2571736" y="4977881"/>
            <a:ext cx="1137644" cy="396000"/>
          </a:xfrm>
          <a:prstGeom prst="rect">
            <a:avLst/>
          </a:prstGeom>
          <a:solidFill>
            <a:srgbClr val="FFFFFF"/>
          </a:solidFill>
          <a:ln w="9525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Э(ОН)</a:t>
            </a:r>
            <a:r>
              <a:rPr lang="ru-RU" sz="2000" b="1" baseline="-30000" dirty="0" err="1">
                <a:latin typeface="Arial Black" pitchFamily="34" charset="0"/>
                <a:cs typeface="Times New Roman" pitchFamily="18" charset="0"/>
              </a:rPr>
              <a:t>х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5109637" y="4974177"/>
            <a:ext cx="756000" cy="468000"/>
          </a:xfrm>
          <a:prstGeom prst="rect">
            <a:avLst/>
          </a:prstGeom>
          <a:solidFill>
            <a:srgbClr val="FFFFFF"/>
          </a:solidFill>
          <a:ln w="9525" cap="rnd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err="1">
                <a:latin typeface="Arial Black" pitchFamily="34" charset="0"/>
                <a:cs typeface="Times New Roman" pitchFamily="18" charset="0"/>
              </a:rPr>
              <a:t>Н</a:t>
            </a:r>
            <a:r>
              <a:rPr lang="ru-RU" sz="2000" b="1" baseline="-30000" dirty="0" err="1">
                <a:latin typeface="Arial Black" pitchFamily="34" charset="0"/>
                <a:cs typeface="Times New Roman" pitchFamily="18" charset="0"/>
              </a:rPr>
              <a:t>х</a:t>
            </a:r>
            <a:r>
              <a:rPr lang="ru-RU" sz="2000" b="1" dirty="0" err="1">
                <a:latin typeface="Arial Black" pitchFamily="34" charset="0"/>
                <a:cs typeface="Times New Roman" pitchFamily="18" charset="0"/>
              </a:rPr>
              <a:t>А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6643702" y="4959016"/>
            <a:ext cx="2304000" cy="756000"/>
          </a:xfrm>
          <a:prstGeom prst="rect">
            <a:avLst/>
          </a:prstGeom>
          <a:solidFill>
            <a:srgbClr val="FFFFFF"/>
          </a:solidFill>
          <a:ln w="9525" cap="rnd">
            <a:noFill/>
            <a:prstDash val="sysDot"/>
            <a:miter lim="800000"/>
            <a:headEnd/>
            <a:tailEnd/>
          </a:ln>
        </p:spPr>
        <p:txBody>
          <a:bodyPr lIns="36000" tIns="10800" rIns="18000" bIns="10800"/>
          <a:lstStyle/>
          <a:p>
            <a:pPr algn="ctr"/>
            <a:r>
              <a:rPr lang="ru-RU" sz="1600" dirty="0">
                <a:cs typeface="Times New Roman" pitchFamily="18" charset="0"/>
              </a:rPr>
              <a:t>(</a:t>
            </a:r>
            <a:r>
              <a:rPr lang="ru-RU" dirty="0">
                <a:cs typeface="Times New Roman" pitchFamily="18" charset="0"/>
              </a:rPr>
              <a:t>остаток основания)</a:t>
            </a:r>
            <a:r>
              <a:rPr lang="ru-RU" sz="2400" b="1" baseline="-30000" dirty="0" err="1">
                <a:cs typeface="Times New Roman" pitchFamily="18" charset="0"/>
              </a:rPr>
              <a:t>х</a:t>
            </a:r>
            <a:r>
              <a:rPr lang="ru-RU" dirty="0">
                <a:cs typeface="Times New Roman" pitchFamily="18" charset="0"/>
              </a:rPr>
              <a:t> </a:t>
            </a:r>
            <a:br>
              <a:rPr lang="ru-RU" dirty="0">
                <a:cs typeface="Times New Roman" pitchFamily="18" charset="0"/>
              </a:rPr>
            </a:br>
            <a:r>
              <a:rPr lang="ru-RU" dirty="0">
                <a:cs typeface="Times New Roman" pitchFamily="18" charset="0"/>
              </a:rPr>
              <a:t>(остаток кислоты)</a:t>
            </a:r>
            <a:r>
              <a:rPr lang="ru-RU" sz="2400" b="1" baseline="-30000" dirty="0">
                <a:cs typeface="Times New Roman" pitchFamily="18" charset="0"/>
              </a:rPr>
              <a:t>у</a:t>
            </a:r>
            <a:endParaRPr lang="ru-RU" sz="2000" dirty="0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3418640" y="1747986"/>
            <a:ext cx="2245984" cy="3704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Вещества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7224" y="285728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Химия – наука о веществах и их превращениях. </a:t>
            </a:r>
            <a:endParaRPr lang="ru-RU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1643042" y="5786454"/>
            <a:ext cx="5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Электролитическая диссоциация</a:t>
            </a:r>
            <a:endParaRPr lang="ru-RU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600561" y="2317152"/>
            <a:ext cx="180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 </a:t>
            </a:r>
            <a:r>
              <a:rPr lang="ru-RU" dirty="0" smtClean="0"/>
              <a:t>млн. в-в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1475656" y="29249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400 </a:t>
            </a:r>
            <a:r>
              <a:rPr lang="ru-RU" dirty="0" err="1" smtClean="0"/>
              <a:t>шт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8" grpId="0" animBg="1"/>
      <p:bldP spid="29" grpId="0"/>
      <p:bldP spid="26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ChangeArrowheads="1"/>
          </p:cNvSpPr>
          <p:nvPr/>
        </p:nvSpPr>
        <p:spPr bwMode="auto">
          <a:xfrm>
            <a:off x="3571868" y="428604"/>
            <a:ext cx="2052000" cy="432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2800" dirty="0">
                <a:latin typeface="Arial Black" pitchFamily="34" charset="0"/>
                <a:cs typeface="Times New Roman" pitchFamily="18" charset="0"/>
              </a:rPr>
              <a:t>Оксиды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3857620" y="928670"/>
            <a:ext cx="1511723" cy="78581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3200" b="1" dirty="0" err="1">
                <a:latin typeface="Arial Black" pitchFamily="34" charset="0"/>
                <a:cs typeface="Times New Roman" pitchFamily="18" charset="0"/>
              </a:rPr>
              <a:t>Э</a:t>
            </a:r>
            <a:r>
              <a:rPr lang="ru-RU" sz="3200" b="1" baseline="-30000" dirty="0" err="1">
                <a:latin typeface="Arial Black" pitchFamily="34" charset="0"/>
                <a:cs typeface="Times New Roman" pitchFamily="18" charset="0"/>
              </a:rPr>
              <a:t>х</a:t>
            </a:r>
            <a:r>
              <a:rPr lang="ru-RU" sz="3200" b="1" dirty="0" err="1">
                <a:latin typeface="Arial Black" pitchFamily="34" charset="0"/>
                <a:cs typeface="Times New Roman" pitchFamily="18" charset="0"/>
              </a:rPr>
              <a:t>О</a:t>
            </a:r>
            <a:r>
              <a:rPr lang="ru-RU" sz="3200" b="1" baseline="-30000" dirty="0" err="1">
                <a:latin typeface="Arial Black" pitchFamily="34" charset="0"/>
                <a:cs typeface="Times New Roman" pitchFamily="18" charset="0"/>
              </a:rPr>
              <a:t>у</a:t>
            </a:r>
            <a:endParaRPr lang="ru-RU" sz="3200" b="1" dirty="0">
              <a:latin typeface="Arial Black" pitchFamily="34" charset="0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285720" y="1714488"/>
            <a:ext cx="3857652" cy="480979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800" dirty="0" smtClean="0">
                <a:latin typeface="Arial Black" pitchFamily="34" charset="0"/>
                <a:cs typeface="Times New Roman" pitchFamily="18" charset="0"/>
              </a:rPr>
              <a:t>солеобразующие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214282" y="3573462"/>
            <a:ext cx="2428892" cy="9985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Кислотные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SO</a:t>
            </a:r>
            <a:r>
              <a:rPr lang="en-US" sz="2800" b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2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, SO</a:t>
            </a:r>
            <a:r>
              <a:rPr lang="en-US" sz="2800" b="1" baseline="-25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3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2071670" y="4857760"/>
            <a:ext cx="2268000" cy="93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Основные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CaO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,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Na</a:t>
            </a:r>
            <a:r>
              <a:rPr lang="en-US" sz="2800" b="1" baseline="-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2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O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714876" y="5286388"/>
            <a:ext cx="3024000" cy="97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Амфотерные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Al</a:t>
            </a:r>
            <a:r>
              <a:rPr lang="en-US" sz="2800" b="1" baseline="-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2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O</a:t>
            </a:r>
            <a:r>
              <a:rPr lang="en-US" sz="2800" b="1" baseline="-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3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1714488"/>
            <a:ext cx="4257897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 smtClean="0">
                <a:latin typeface="Arial Black" pitchFamily="34" charset="0"/>
                <a:cs typeface="Times New Roman" pitchFamily="18" charset="0"/>
              </a:rPr>
              <a:t>несолеобразующие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29256" y="2428868"/>
            <a:ext cx="263136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CO,  NO,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SiO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5459978" y="3214686"/>
            <a:ext cx="3398302" cy="480979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800" dirty="0" err="1" smtClean="0">
                <a:latin typeface="Arial Black" pitchFamily="34" charset="0"/>
                <a:cs typeface="Times New Roman" pitchFamily="18" charset="0"/>
              </a:rPr>
              <a:t>солеобразные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42122" y="3929066"/>
            <a:ext cx="3830472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Н</a:t>
            </a:r>
            <a:r>
              <a:rPr lang="en-US" sz="2800" b="1" baseline="-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2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O</a:t>
            </a:r>
            <a:r>
              <a:rPr lang="ru-RU" sz="28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,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Na</a:t>
            </a:r>
            <a:r>
              <a:rPr lang="en-US" sz="2800" b="1" baseline="-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2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O</a:t>
            </a:r>
            <a:r>
              <a:rPr lang="ru-RU" sz="28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,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Fe</a:t>
            </a:r>
            <a:r>
              <a:rPr lang="en-US" sz="28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3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O</a:t>
            </a:r>
            <a:r>
              <a:rPr lang="en-US" sz="28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4</a:t>
            </a:r>
            <a:endParaRPr lang="ru-RU" sz="2800" b="1" baseline="-25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cxnSp>
        <p:nvCxnSpPr>
          <p:cNvPr id="20" name="Прямая со стрелкой 19"/>
          <p:cNvCxnSpPr>
            <a:stCxn id="4" idx="2"/>
            <a:endCxn id="7" idx="0"/>
          </p:cNvCxnSpPr>
          <p:nvPr/>
        </p:nvCxnSpPr>
        <p:spPr>
          <a:xfrm rot="16200000" flipH="1">
            <a:off x="2675251" y="1734762"/>
            <a:ext cx="3090921" cy="401233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4" idx="2"/>
            <a:endCxn id="6" idx="0"/>
          </p:cNvCxnSpPr>
          <p:nvPr/>
        </p:nvCxnSpPr>
        <p:spPr>
          <a:xfrm rot="16200000" flipH="1">
            <a:off x="1378962" y="3031051"/>
            <a:ext cx="2662293" cy="9911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2"/>
            <a:endCxn id="5" idx="0"/>
          </p:cNvCxnSpPr>
          <p:nvPr/>
        </p:nvCxnSpPr>
        <p:spPr>
          <a:xfrm rot="5400000">
            <a:off x="1132640" y="2491555"/>
            <a:ext cx="1377995" cy="78581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7"/>
          <p:cNvSpPr>
            <a:spLocks noChangeArrowheads="1"/>
          </p:cNvSpPr>
          <p:nvPr/>
        </p:nvSpPr>
        <p:spPr bwMode="auto">
          <a:xfrm>
            <a:off x="1116759" y="571480"/>
            <a:ext cx="2526547" cy="5000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dirty="0">
                <a:cs typeface="Times New Roman" pitchFamily="18" charset="0"/>
              </a:rPr>
              <a:t>Основания</a:t>
            </a:r>
            <a:endParaRPr lang="ru-RU" sz="3200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428596" y="1451314"/>
            <a:ext cx="1188000" cy="468000"/>
          </a:xfrm>
          <a:prstGeom prst="rect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 w="952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>
                <a:cs typeface="Times New Roman" pitchFamily="18" charset="0"/>
              </a:rPr>
              <a:t>Э(ОН)</a:t>
            </a:r>
            <a:r>
              <a:rPr lang="ru-RU" sz="2400" b="1" baseline="-30000" dirty="0" err="1">
                <a:cs typeface="Times New Roman" pitchFamily="18" charset="0"/>
              </a:rPr>
              <a:t>х</a:t>
            </a:r>
            <a:endParaRPr lang="ru-RU" sz="2400" b="1" dirty="0"/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2124562" y="1458722"/>
            <a:ext cx="2664000" cy="468000"/>
          </a:xfrm>
          <a:prstGeom prst="rect">
            <a:avLst/>
          </a:prstGeom>
          <a:solidFill>
            <a:schemeClr val="tx2">
              <a:lumMod val="40000"/>
              <a:lumOff val="60000"/>
              <a:alpha val="61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dirty="0">
                <a:cs typeface="Times New Roman" pitchFamily="18" charset="0"/>
              </a:rPr>
              <a:t>ОН</a:t>
            </a:r>
            <a:r>
              <a:rPr lang="ru-RU" sz="2400" baseline="30000" dirty="0" smtClean="0">
                <a:cs typeface="Times New Roman" pitchFamily="18" charset="0"/>
              </a:rPr>
              <a:t>‾  </a:t>
            </a:r>
            <a:r>
              <a:rPr lang="ru-RU" sz="2400" dirty="0" smtClean="0">
                <a:cs typeface="Times New Roman" pitchFamily="18" charset="0"/>
              </a:rPr>
              <a:t>+  </a:t>
            </a:r>
            <a:r>
              <a:rPr lang="en-US" sz="2400" dirty="0" smtClean="0">
                <a:cs typeface="Times New Roman" pitchFamily="18" charset="0"/>
              </a:rPr>
              <a:t>[</a:t>
            </a:r>
            <a:r>
              <a:rPr lang="ru-RU" sz="2400" dirty="0">
                <a:cs typeface="Times New Roman" pitchFamily="18" charset="0"/>
              </a:rPr>
              <a:t>Э(ОН)</a:t>
            </a:r>
            <a:r>
              <a:rPr lang="ru-RU" sz="2400" baseline="-30000" dirty="0">
                <a:cs typeface="Times New Roman" pitchFamily="18" charset="0"/>
              </a:rPr>
              <a:t>х-1</a:t>
            </a:r>
            <a:r>
              <a:rPr lang="en-US" sz="2400" dirty="0">
                <a:cs typeface="Times New Roman" pitchFamily="18" charset="0"/>
              </a:rPr>
              <a:t>]</a:t>
            </a:r>
            <a:r>
              <a:rPr lang="ru-RU" sz="2400" baseline="30000" dirty="0">
                <a:cs typeface="Times New Roman" pitchFamily="18" charset="0"/>
              </a:rPr>
              <a:t>+</a:t>
            </a:r>
            <a:endParaRPr lang="ru-RU" sz="2400" dirty="0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500034" y="2323298"/>
            <a:ext cx="3857652" cy="2500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cs typeface="Times New Roman" pitchFamily="18" charset="0"/>
              </a:rPr>
              <a:t>  сильные</a:t>
            </a:r>
            <a:r>
              <a:rPr lang="ru-RU" sz="2400" dirty="0" smtClean="0">
                <a:cs typeface="Times New Roman" pitchFamily="18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ru-RU" sz="2400" dirty="0" smtClean="0">
                <a:cs typeface="Times New Roman" pitchFamily="18" charset="0"/>
              </a:rPr>
              <a:t>растворимые – </a:t>
            </a:r>
            <a:r>
              <a:rPr lang="ru-RU" sz="2400" i="1" dirty="0">
                <a:cs typeface="Times New Roman" pitchFamily="18" charset="0"/>
              </a:rPr>
              <a:t>щелочи</a:t>
            </a:r>
            <a:r>
              <a:rPr lang="ru-RU" sz="2400" dirty="0">
                <a:cs typeface="Times New Roman" pitchFamily="18" charset="0"/>
              </a:rPr>
              <a:t>;</a:t>
            </a:r>
            <a:endParaRPr lang="ru-RU" sz="2400" dirty="0"/>
          </a:p>
          <a:p>
            <a:pPr eaLnBrk="0" hangingPunct="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400" b="1" dirty="0" smtClean="0">
                <a:cs typeface="Times New Roman" pitchFamily="18" charset="0"/>
              </a:rPr>
              <a:t>  слабые</a:t>
            </a:r>
            <a:r>
              <a:rPr lang="ru-RU" sz="2400" dirty="0" smtClean="0">
                <a:cs typeface="Times New Roman" pitchFamily="18" charset="0"/>
              </a:rPr>
              <a:t>;</a:t>
            </a:r>
            <a:endParaRPr lang="ru-RU" sz="2400" dirty="0"/>
          </a:p>
          <a:p>
            <a:pPr eaLnBrk="0" hangingPunct="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400" b="1" dirty="0" smtClean="0">
                <a:cs typeface="Times New Roman" pitchFamily="18" charset="0"/>
              </a:rPr>
              <a:t>  </a:t>
            </a:r>
            <a:r>
              <a:rPr lang="ru-RU" sz="2400" b="1" dirty="0" err="1" smtClean="0">
                <a:cs typeface="Times New Roman" pitchFamily="18" charset="0"/>
              </a:rPr>
              <a:t>амфотерные</a:t>
            </a:r>
            <a:endParaRPr lang="ru-RU" sz="2400" dirty="0"/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5572132" y="571480"/>
            <a:ext cx="2071702" cy="500066"/>
          </a:xfrm>
          <a:prstGeom prst="rect">
            <a:avLst/>
          </a:prstGeom>
          <a:solidFill>
            <a:srgbClr val="FF0000">
              <a:alpha val="56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dirty="0">
                <a:cs typeface="Times New Roman" pitchFamily="18" charset="0"/>
              </a:rPr>
              <a:t>Кислоты</a:t>
            </a:r>
            <a:endParaRPr lang="ru-RU" sz="3200" dirty="0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5213098" y="1428736"/>
            <a:ext cx="859100" cy="518457"/>
          </a:xfrm>
          <a:prstGeom prst="rect">
            <a:avLst/>
          </a:prstGeom>
          <a:solidFill>
            <a:srgbClr val="FF0000">
              <a:alpha val="59000"/>
            </a:srgbClr>
          </a:solidFill>
          <a:ln w="9525" cap="rnd">
            <a:noFill/>
            <a:prstDash val="sysDot"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err="1">
                <a:cs typeface="Times New Roman" pitchFamily="18" charset="0"/>
              </a:rPr>
              <a:t>Н</a:t>
            </a:r>
            <a:r>
              <a:rPr lang="ru-RU" sz="2400" b="1" baseline="-30000" dirty="0" err="1">
                <a:cs typeface="Times New Roman" pitchFamily="18" charset="0"/>
              </a:rPr>
              <a:t>х</a:t>
            </a:r>
            <a:r>
              <a:rPr lang="ru-RU" sz="2400" b="1" dirty="0" err="1">
                <a:cs typeface="Times New Roman" pitchFamily="18" charset="0"/>
              </a:rPr>
              <a:t>А</a:t>
            </a:r>
            <a:endParaRPr lang="ru-RU" sz="2400" b="1" dirty="0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6737090" y="1455018"/>
            <a:ext cx="1980000" cy="4680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dirty="0">
                <a:cs typeface="Times New Roman" pitchFamily="18" charset="0"/>
              </a:rPr>
              <a:t>Н</a:t>
            </a:r>
            <a:r>
              <a:rPr lang="ru-RU" sz="2400" baseline="30000" dirty="0" smtClean="0">
                <a:cs typeface="Times New Roman" pitchFamily="18" charset="0"/>
              </a:rPr>
              <a:t>+ </a:t>
            </a:r>
            <a:r>
              <a:rPr lang="ru-RU" sz="2400" dirty="0" smtClean="0">
                <a:cs typeface="Times New Roman" pitchFamily="18" charset="0"/>
              </a:rPr>
              <a:t>+  </a:t>
            </a:r>
            <a:r>
              <a:rPr lang="en-US" sz="2400" dirty="0" smtClean="0">
                <a:cs typeface="Times New Roman" pitchFamily="18" charset="0"/>
              </a:rPr>
              <a:t>[</a:t>
            </a:r>
            <a:r>
              <a:rPr lang="ru-RU" sz="2400" dirty="0">
                <a:cs typeface="Times New Roman" pitchFamily="18" charset="0"/>
              </a:rPr>
              <a:t>Н</a:t>
            </a:r>
            <a:r>
              <a:rPr lang="ru-RU" sz="2400" baseline="-30000" dirty="0">
                <a:cs typeface="Times New Roman" pitchFamily="18" charset="0"/>
              </a:rPr>
              <a:t>х-1</a:t>
            </a:r>
            <a:r>
              <a:rPr lang="ru-RU" sz="2400" dirty="0">
                <a:cs typeface="Times New Roman" pitchFamily="18" charset="0"/>
              </a:rPr>
              <a:t>А</a:t>
            </a:r>
            <a:r>
              <a:rPr lang="en-US" sz="2400" dirty="0">
                <a:cs typeface="Times New Roman" pitchFamily="18" charset="0"/>
              </a:rPr>
              <a:t>] </a:t>
            </a:r>
            <a:r>
              <a:rPr lang="ru-RU" sz="2400" baseline="30000" dirty="0">
                <a:cs typeface="Times New Roman" pitchFamily="18" charset="0"/>
              </a:rPr>
              <a:t>‾</a:t>
            </a:r>
            <a:endParaRPr lang="ru-RU" sz="2400" dirty="0"/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929190" y="2394736"/>
            <a:ext cx="3924000" cy="2357454"/>
          </a:xfrm>
          <a:prstGeom prst="rect">
            <a:avLst/>
          </a:prstGeom>
          <a:solidFill>
            <a:srgbClr val="FF00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cs typeface="Times New Roman" pitchFamily="18" charset="0"/>
              </a:rPr>
              <a:t>  </a:t>
            </a:r>
            <a:r>
              <a:rPr lang="ru-RU" sz="2400" b="1" dirty="0" err="1" smtClean="0">
                <a:cs typeface="Times New Roman" pitchFamily="18" charset="0"/>
              </a:rPr>
              <a:t>бескислородные</a:t>
            </a:r>
            <a:r>
              <a:rPr lang="ru-RU" sz="2400" dirty="0" smtClean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/>
            </a:r>
            <a:br>
              <a:rPr lang="en-US" sz="2400" dirty="0" smtClean="0">
                <a:cs typeface="Times New Roman" pitchFamily="18" charset="0"/>
              </a:rPr>
            </a:br>
            <a:r>
              <a:rPr lang="ru-RU" sz="2400" dirty="0" smtClean="0">
                <a:cs typeface="Times New Roman" pitchFamily="18" charset="0"/>
              </a:rPr>
              <a:t>(</a:t>
            </a:r>
            <a:r>
              <a:rPr lang="ru-RU" sz="2400" dirty="0">
                <a:cs typeface="Times New Roman" pitchFamily="18" charset="0"/>
              </a:rPr>
              <a:t>НС</a:t>
            </a:r>
            <a:r>
              <a:rPr lang="en-US" sz="2400" dirty="0">
                <a:cs typeface="Times New Roman" pitchFamily="18" charset="0"/>
              </a:rPr>
              <a:t>l</a:t>
            </a:r>
            <a:r>
              <a:rPr lang="ru-RU" sz="2400" dirty="0">
                <a:cs typeface="Times New Roman" pitchFamily="18" charset="0"/>
              </a:rPr>
              <a:t>, Н</a:t>
            </a:r>
            <a:r>
              <a:rPr lang="ru-RU" sz="2400" baseline="-30000" dirty="0">
                <a:cs typeface="Times New Roman" pitchFamily="18" charset="0"/>
              </a:rPr>
              <a:t>2</a:t>
            </a:r>
            <a:r>
              <a:rPr lang="ru-RU" sz="2400" dirty="0">
                <a:cs typeface="Times New Roman" pitchFamily="18" charset="0"/>
              </a:rPr>
              <a:t>S и др.) </a:t>
            </a:r>
            <a:endParaRPr lang="ru-RU" sz="2400" dirty="0" smtClean="0"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cs typeface="Times New Roman" pitchFamily="18" charset="0"/>
              </a:rPr>
              <a:t>  кислородсодержащие</a:t>
            </a:r>
            <a:r>
              <a:rPr lang="ru-RU" sz="2400" dirty="0" smtClean="0">
                <a:cs typeface="Times New Roman" pitchFamily="18" charset="0"/>
              </a:rPr>
              <a:t> (</a:t>
            </a:r>
            <a:r>
              <a:rPr lang="ru-RU" sz="2400" dirty="0">
                <a:cs typeface="Times New Roman" pitchFamily="18" charset="0"/>
              </a:rPr>
              <a:t>НС</a:t>
            </a:r>
            <a:r>
              <a:rPr lang="en-US" sz="2400" dirty="0">
                <a:cs typeface="Times New Roman" pitchFamily="18" charset="0"/>
              </a:rPr>
              <a:t>l</a:t>
            </a:r>
            <a:r>
              <a:rPr lang="ru-RU" sz="2400" dirty="0">
                <a:cs typeface="Times New Roman" pitchFamily="18" charset="0"/>
              </a:rPr>
              <a:t>О</a:t>
            </a:r>
            <a:r>
              <a:rPr lang="ru-RU" sz="2400" baseline="-30000" dirty="0">
                <a:cs typeface="Times New Roman" pitchFamily="18" charset="0"/>
              </a:rPr>
              <a:t>2</a:t>
            </a:r>
            <a:r>
              <a:rPr lang="ru-RU" sz="2400" dirty="0">
                <a:cs typeface="Times New Roman" pitchFamily="18" charset="0"/>
              </a:rPr>
              <a:t>, Н</a:t>
            </a:r>
            <a:r>
              <a:rPr lang="ru-RU" sz="2400" baseline="-30000" dirty="0">
                <a:cs typeface="Times New Roman" pitchFamily="18" charset="0"/>
              </a:rPr>
              <a:t>2</a:t>
            </a:r>
            <a:r>
              <a:rPr lang="ru-RU" sz="2400" dirty="0">
                <a:cs typeface="Times New Roman" pitchFamily="18" charset="0"/>
              </a:rPr>
              <a:t>SО</a:t>
            </a:r>
            <a:r>
              <a:rPr lang="ru-RU" sz="2400" baseline="-30000" dirty="0">
                <a:cs typeface="Times New Roman" pitchFamily="18" charset="0"/>
              </a:rPr>
              <a:t>4</a:t>
            </a:r>
            <a:r>
              <a:rPr lang="ru-RU" sz="2400" dirty="0">
                <a:cs typeface="Times New Roman" pitchFamily="18" charset="0"/>
              </a:rPr>
              <a:t> </a:t>
            </a:r>
            <a:r>
              <a:rPr lang="ru-RU" sz="2400" dirty="0" smtClean="0">
                <a:cs typeface="Times New Roman" pitchFamily="18" charset="0"/>
              </a:rPr>
              <a:t>Н</a:t>
            </a:r>
            <a:r>
              <a:rPr lang="ru-RU" sz="2400" baseline="-25000" dirty="0" smtClean="0">
                <a:cs typeface="Times New Roman" pitchFamily="18" charset="0"/>
              </a:rPr>
              <a:t>3</a:t>
            </a:r>
            <a:r>
              <a:rPr lang="ru-RU" sz="2400" dirty="0" smtClean="0">
                <a:cs typeface="Times New Roman" pitchFamily="18" charset="0"/>
              </a:rPr>
              <a:t>РО</a:t>
            </a:r>
            <a:r>
              <a:rPr lang="ru-RU" sz="2400" baseline="-25000" dirty="0" smtClean="0">
                <a:cs typeface="Times New Roman" pitchFamily="18" charset="0"/>
              </a:rPr>
              <a:t>4</a:t>
            </a:r>
            <a:r>
              <a:rPr lang="ru-RU" sz="2400" dirty="0" smtClean="0">
                <a:cs typeface="Times New Roman" pitchFamily="18" charset="0"/>
              </a:rPr>
              <a:t> и </a:t>
            </a:r>
            <a:r>
              <a:rPr lang="ru-RU" sz="2400" dirty="0">
                <a:cs typeface="Times New Roman" pitchFamily="18" charset="0"/>
              </a:rPr>
              <a:t>др.)</a:t>
            </a:r>
            <a:endParaRPr lang="ru-RU" sz="24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643042" y="1643050"/>
            <a:ext cx="428628" cy="144464"/>
            <a:chOff x="1643042" y="1643050"/>
            <a:chExt cx="428628" cy="144464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1643042" y="1643050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rot="10800000">
              <a:off x="1643042" y="1785926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>
            <a:off x="6215074" y="1643050"/>
            <a:ext cx="428628" cy="144464"/>
            <a:chOff x="1643042" y="1643050"/>
            <a:chExt cx="428628" cy="144464"/>
          </a:xfrm>
        </p:grpSpPr>
        <p:cxnSp>
          <p:nvCxnSpPr>
            <p:cNvPr id="19" name="Прямая со стрелкой 18"/>
            <p:cNvCxnSpPr/>
            <p:nvPr/>
          </p:nvCxnSpPr>
          <p:spPr>
            <a:xfrm>
              <a:off x="1643042" y="1643050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rot="10800000">
              <a:off x="1643042" y="1785926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1142976" y="4929198"/>
            <a:ext cx="7000924" cy="171451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cs typeface="Times New Roman" pitchFamily="18" charset="0"/>
              </a:rPr>
              <a:t>реакция нейтрализации</a:t>
            </a:r>
            <a:endParaRPr lang="ru-RU" sz="32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cs typeface="Times New Roman" pitchFamily="18" charset="0"/>
              </a:rPr>
              <a:t>Н</a:t>
            </a:r>
            <a:r>
              <a:rPr lang="ru-RU" sz="3200" b="1" baseline="30000" dirty="0" smtClean="0">
                <a:cs typeface="Times New Roman" pitchFamily="18" charset="0"/>
              </a:rPr>
              <a:t>+ </a:t>
            </a:r>
            <a:r>
              <a:rPr lang="ru-RU" sz="3200" b="1" dirty="0" smtClean="0">
                <a:cs typeface="Times New Roman" pitchFamily="18" charset="0"/>
              </a:rPr>
              <a:t>+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ru-RU" sz="3200" b="1" dirty="0">
                <a:cs typeface="Times New Roman" pitchFamily="18" charset="0"/>
              </a:rPr>
              <a:t>ОН</a:t>
            </a:r>
            <a:r>
              <a:rPr lang="ru-RU" sz="3200" b="1" baseline="30000" dirty="0">
                <a:cs typeface="Times New Roman" pitchFamily="18" charset="0"/>
              </a:rPr>
              <a:t>‾</a:t>
            </a:r>
            <a:r>
              <a:rPr lang="en-US" sz="3200" b="1" baseline="30000" dirty="0">
                <a:cs typeface="Times New Roman" pitchFamily="18" charset="0"/>
              </a:rPr>
              <a:t> </a:t>
            </a:r>
            <a:r>
              <a:rPr lang="ru-RU" sz="3200" b="1" dirty="0">
                <a:cs typeface="Times New Roman" pitchFamily="18" charset="0"/>
              </a:rPr>
              <a:t>=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ru-RU" sz="3200" b="1" dirty="0">
                <a:cs typeface="Times New Roman" pitchFamily="18" charset="0"/>
              </a:rPr>
              <a:t>Н</a:t>
            </a:r>
            <a:r>
              <a:rPr lang="ru-RU" sz="3200" b="1" baseline="-30000" dirty="0">
                <a:cs typeface="Times New Roman" pitchFamily="18" charset="0"/>
              </a:rPr>
              <a:t>2</a:t>
            </a:r>
            <a:r>
              <a:rPr lang="ru-RU" sz="3200" b="1" dirty="0">
                <a:cs typeface="Times New Roman" pitchFamily="18" charset="0"/>
              </a:rPr>
              <a:t>О</a:t>
            </a:r>
            <a:endParaRPr lang="ru-RU" sz="3200" b="1" dirty="0"/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</a:pPr>
            <a:r>
              <a:rPr lang="ru-RU" sz="3200" dirty="0">
                <a:cs typeface="Times New Roman" pitchFamily="18" charset="0"/>
              </a:rPr>
              <a:t>кислота + основание = соль + </a:t>
            </a:r>
            <a:r>
              <a:rPr lang="ru-RU" sz="3200" dirty="0" smtClean="0">
                <a:cs typeface="Times New Roman" pitchFamily="18" charset="0"/>
              </a:rPr>
              <a:t>вода</a:t>
            </a:r>
            <a:endParaRPr lang="ru-RU" sz="3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786050" y="1928802"/>
            <a:ext cx="2182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остаток основания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215139" y="1928802"/>
            <a:ext cx="1928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остаток кислоты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1893075" y="1357298"/>
            <a:ext cx="5357850" cy="17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dirty="0" err="1" smtClean="0">
                <a:cs typeface="Times New Roman" pitchFamily="18" charset="0"/>
              </a:rPr>
              <a:t>NaOH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HCl</a:t>
            </a:r>
            <a:r>
              <a:rPr lang="en-US" sz="2400" dirty="0">
                <a:cs typeface="Times New Roman" pitchFamily="18" charset="0"/>
              </a:rPr>
              <a:t> = </a:t>
            </a:r>
            <a:r>
              <a:rPr lang="en-US" sz="2400" dirty="0" err="1">
                <a:cs typeface="Times New Roman" pitchFamily="18" charset="0"/>
              </a:rPr>
              <a:t>NaCl</a:t>
            </a:r>
            <a:r>
              <a:rPr lang="en-US" sz="2400" dirty="0">
                <a:cs typeface="Times New Roman" pitchFamily="18" charset="0"/>
              </a:rPr>
              <a:t> + 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O</a:t>
            </a:r>
            <a:endParaRPr lang="en-US" sz="2400" dirty="0"/>
          </a:p>
          <a:p>
            <a:pPr algn="ctr" eaLnBrk="0" hangingPunct="0"/>
            <a:r>
              <a:rPr lang="en-US" sz="2400" dirty="0" err="1">
                <a:cs typeface="Times New Roman" pitchFamily="18" charset="0"/>
              </a:rPr>
              <a:t>NaOH</a:t>
            </a:r>
            <a:r>
              <a:rPr lang="en-US" sz="2400" dirty="0">
                <a:cs typeface="Times New Roman" pitchFamily="18" charset="0"/>
              </a:rPr>
              <a:t> + 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CO</a:t>
            </a:r>
            <a:r>
              <a:rPr lang="en-US" sz="2400" baseline="-30000" dirty="0">
                <a:cs typeface="Times New Roman" pitchFamily="18" charset="0"/>
              </a:rPr>
              <a:t>3 </a:t>
            </a:r>
            <a:r>
              <a:rPr lang="en-US" sz="2400" dirty="0">
                <a:cs typeface="Times New Roman" pitchFamily="18" charset="0"/>
              </a:rPr>
              <a:t>= NaHCO</a:t>
            </a:r>
            <a:r>
              <a:rPr lang="en-US" sz="2400" baseline="-30000" dirty="0">
                <a:cs typeface="Times New Roman" pitchFamily="18" charset="0"/>
              </a:rPr>
              <a:t>3 </a:t>
            </a:r>
            <a:r>
              <a:rPr lang="en-US" sz="2400" dirty="0">
                <a:cs typeface="Times New Roman" pitchFamily="18" charset="0"/>
              </a:rPr>
              <a:t>+ 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O</a:t>
            </a:r>
            <a:endParaRPr lang="en-US" sz="2400" dirty="0"/>
          </a:p>
          <a:p>
            <a:pPr algn="ctr" eaLnBrk="0" hangingPunct="0"/>
            <a:r>
              <a:rPr lang="en-US" sz="2400" dirty="0">
                <a:cs typeface="Times New Roman" pitchFamily="18" charset="0"/>
              </a:rPr>
              <a:t>Al(OH)</a:t>
            </a:r>
            <a:r>
              <a:rPr lang="en-US" sz="2400" baseline="-30000" dirty="0">
                <a:cs typeface="Times New Roman" pitchFamily="18" charset="0"/>
              </a:rPr>
              <a:t>3 </a:t>
            </a:r>
            <a:r>
              <a:rPr lang="en-US" sz="2400" dirty="0">
                <a:cs typeface="Times New Roman" pitchFamily="18" charset="0"/>
              </a:rPr>
              <a:t>+ 3Н</a:t>
            </a:r>
            <a:r>
              <a:rPr lang="en-US" sz="2400" baseline="-30000" dirty="0">
                <a:cs typeface="Times New Roman" pitchFamily="18" charset="0"/>
              </a:rPr>
              <a:t>3</a:t>
            </a:r>
            <a:r>
              <a:rPr lang="en-US" sz="2400" dirty="0">
                <a:cs typeface="Times New Roman" pitchFamily="18" charset="0"/>
              </a:rPr>
              <a:t>РО</a:t>
            </a:r>
            <a:r>
              <a:rPr lang="en-US" sz="2400" baseline="-30000" dirty="0">
                <a:cs typeface="Times New Roman" pitchFamily="18" charset="0"/>
              </a:rPr>
              <a:t>4 </a:t>
            </a:r>
            <a:r>
              <a:rPr lang="en-US" sz="2400" dirty="0">
                <a:cs typeface="Times New Roman" pitchFamily="18" charset="0"/>
              </a:rPr>
              <a:t>= Al(H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PO</a:t>
            </a:r>
            <a:r>
              <a:rPr lang="en-US" sz="2400" baseline="-30000" dirty="0">
                <a:cs typeface="Times New Roman" pitchFamily="18" charset="0"/>
              </a:rPr>
              <a:t>4</a:t>
            </a:r>
            <a:r>
              <a:rPr lang="en-US" sz="2400" dirty="0">
                <a:cs typeface="Times New Roman" pitchFamily="18" charset="0"/>
              </a:rPr>
              <a:t>)</a:t>
            </a:r>
            <a:r>
              <a:rPr lang="en-US" sz="2400" baseline="-30000" dirty="0">
                <a:cs typeface="Times New Roman" pitchFamily="18" charset="0"/>
              </a:rPr>
              <a:t>3</a:t>
            </a:r>
            <a:r>
              <a:rPr lang="en-US" sz="2400" dirty="0">
                <a:cs typeface="Times New Roman" pitchFamily="18" charset="0"/>
              </a:rPr>
              <a:t>+3Н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О</a:t>
            </a:r>
          </a:p>
          <a:p>
            <a:pPr algn="ctr" eaLnBrk="0" hangingPunct="0"/>
            <a:r>
              <a:rPr lang="en-US" sz="2400" dirty="0">
                <a:cs typeface="Times New Roman" pitchFamily="18" charset="0"/>
              </a:rPr>
              <a:t>Al(OH)</a:t>
            </a:r>
            <a:r>
              <a:rPr lang="en-US" sz="2400" baseline="-30000" dirty="0">
                <a:cs typeface="Times New Roman" pitchFamily="18" charset="0"/>
              </a:rPr>
              <a:t>3</a:t>
            </a: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HCl</a:t>
            </a:r>
            <a:r>
              <a:rPr lang="en-US" sz="2400" dirty="0">
                <a:cs typeface="Times New Roman" pitchFamily="18" charset="0"/>
              </a:rPr>
              <a:t> = </a:t>
            </a:r>
            <a:r>
              <a:rPr lang="ru-RU" sz="2400" dirty="0">
                <a:cs typeface="Times New Roman" pitchFamily="18" charset="0"/>
              </a:rPr>
              <a:t>[</a:t>
            </a:r>
            <a:r>
              <a:rPr lang="ru-RU" sz="2400" dirty="0" err="1">
                <a:cs typeface="Times New Roman" pitchFamily="18" charset="0"/>
              </a:rPr>
              <a:t>Al</a:t>
            </a:r>
            <a:r>
              <a:rPr lang="ru-RU" sz="2400" dirty="0">
                <a:cs typeface="Times New Roman" pitchFamily="18" charset="0"/>
              </a:rPr>
              <a:t>(ОН)</a:t>
            </a:r>
            <a:r>
              <a:rPr lang="ru-RU" sz="2400" baseline="-30000" dirty="0">
                <a:cs typeface="Times New Roman" pitchFamily="18" charset="0"/>
              </a:rPr>
              <a:t>2</a:t>
            </a:r>
            <a:r>
              <a:rPr lang="ru-RU" sz="2400" dirty="0">
                <a:cs typeface="Times New Roman" pitchFamily="18" charset="0"/>
              </a:rPr>
              <a:t>]</a:t>
            </a:r>
            <a:r>
              <a:rPr lang="en-US" sz="2400" dirty="0" err="1">
                <a:cs typeface="Times New Roman" pitchFamily="18" charset="0"/>
              </a:rPr>
              <a:t>Cl</a:t>
            </a:r>
            <a:r>
              <a:rPr lang="en-US" sz="2400" dirty="0">
                <a:cs typeface="Times New Roman" pitchFamily="18" charset="0"/>
              </a:rPr>
              <a:t> + H</a:t>
            </a:r>
            <a:r>
              <a:rPr lang="en-US" sz="2400" baseline="-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O</a:t>
            </a:r>
            <a:endParaRPr lang="en-US" sz="2400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000232" y="5086142"/>
            <a:ext cx="5076000" cy="14110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1600" dirty="0">
                <a:cs typeface="Times New Roman" pitchFamily="18" charset="0"/>
              </a:rPr>
              <a:t>действие </a:t>
            </a:r>
            <a:r>
              <a:rPr lang="ru-RU" sz="1600" dirty="0" smtClean="0">
                <a:cs typeface="Times New Roman" pitchFamily="18" charset="0"/>
              </a:rPr>
              <a:t>основания</a:t>
            </a:r>
            <a:endParaRPr lang="en-US" sz="1600" dirty="0" smtClean="0"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cs typeface="Times New Roman" pitchFamily="18" charset="0"/>
              </a:rPr>
              <a:t>кислые </a:t>
            </a:r>
            <a:r>
              <a:rPr lang="ru-RU" dirty="0">
                <a:cs typeface="Times New Roman" pitchFamily="18" charset="0"/>
              </a:rPr>
              <a:t>соли    средняя соль   </a:t>
            </a:r>
            <a:r>
              <a:rPr lang="ru-RU" dirty="0" smtClean="0">
                <a:cs typeface="Times New Roman" pitchFamily="18" charset="0"/>
              </a:rPr>
              <a:t>основные соли</a:t>
            </a:r>
          </a:p>
          <a:p>
            <a:pPr algn="ctr" eaLnBrk="0" hangingPunct="0">
              <a:lnSpc>
                <a:spcPct val="150000"/>
              </a:lnSpc>
              <a:spcBef>
                <a:spcPts val="600"/>
              </a:spcBef>
            </a:pPr>
            <a:r>
              <a:rPr lang="ru-RU" sz="1600" dirty="0" smtClean="0">
                <a:cs typeface="Times New Roman" pitchFamily="18" charset="0"/>
              </a:rPr>
              <a:t>действие кислоты</a:t>
            </a:r>
            <a:endParaRPr lang="ru-RU" sz="1600" dirty="0"/>
          </a:p>
        </p:txBody>
      </p:sp>
      <p:sp>
        <p:nvSpPr>
          <p:cNvPr id="4" name="Rectangle 35"/>
          <p:cNvSpPr>
            <a:spLocks noChangeArrowheads="1"/>
          </p:cNvSpPr>
          <p:nvPr/>
        </p:nvSpPr>
        <p:spPr bwMode="auto">
          <a:xfrm>
            <a:off x="3635896" y="259807"/>
            <a:ext cx="1730874" cy="422464"/>
          </a:xfrm>
          <a:prstGeom prst="rect">
            <a:avLst/>
          </a:prstGeom>
          <a:solidFill>
            <a:srgbClr val="00B050">
              <a:alpha val="49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dirty="0">
                <a:cs typeface="Times New Roman" pitchFamily="18" charset="0"/>
              </a:rPr>
              <a:t>Соли</a:t>
            </a:r>
            <a:endParaRPr lang="ru-RU" sz="3200" dirty="0"/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214414" y="857232"/>
            <a:ext cx="6643734" cy="428628"/>
          </a:xfrm>
          <a:prstGeom prst="rect">
            <a:avLst/>
          </a:prstGeom>
          <a:solidFill>
            <a:srgbClr val="FFFF00"/>
          </a:solidFill>
          <a:ln w="9525" cap="rnd">
            <a:noFill/>
            <a:prstDash val="sysDot"/>
            <a:miter lim="800000"/>
            <a:headEnd/>
            <a:tailEnd/>
          </a:ln>
        </p:spPr>
        <p:txBody>
          <a:bodyPr lIns="36000" tIns="10800" rIns="18000" bIns="10800"/>
          <a:lstStyle/>
          <a:p>
            <a:pPr algn="ctr"/>
            <a:r>
              <a:rPr lang="ru-RU" sz="2400" dirty="0">
                <a:cs typeface="Times New Roman" pitchFamily="18" charset="0"/>
              </a:rPr>
              <a:t>(остаток </a:t>
            </a:r>
            <a:r>
              <a:rPr lang="ru-RU" sz="2400" dirty="0" smtClean="0">
                <a:cs typeface="Times New Roman" pitchFamily="18" charset="0"/>
              </a:rPr>
              <a:t>основания)</a:t>
            </a:r>
            <a:r>
              <a:rPr lang="ru-RU" sz="2400" b="1" baseline="-30000" dirty="0" err="1" smtClean="0">
                <a:cs typeface="Times New Roman" pitchFamily="18" charset="0"/>
              </a:rPr>
              <a:t>х</a:t>
            </a:r>
            <a:r>
              <a:rPr lang="ru-RU" sz="2400" b="1" baseline="-30000" dirty="0" smtClean="0">
                <a:cs typeface="Times New Roman" pitchFamily="18" charset="0"/>
              </a:rPr>
              <a:t>     </a:t>
            </a:r>
            <a:r>
              <a:rPr lang="ru-RU" sz="2400" dirty="0" smtClean="0">
                <a:cs typeface="Times New Roman" pitchFamily="18" charset="0"/>
              </a:rPr>
              <a:t>(остаток </a:t>
            </a:r>
            <a:r>
              <a:rPr lang="ru-RU" sz="2400" dirty="0">
                <a:cs typeface="Times New Roman" pitchFamily="18" charset="0"/>
              </a:rPr>
              <a:t>кислоты)</a:t>
            </a:r>
            <a:r>
              <a:rPr lang="ru-RU" sz="2400" b="1" baseline="-30000" dirty="0">
                <a:cs typeface="Times New Roman" pitchFamily="18" charset="0"/>
              </a:rPr>
              <a:t>у</a:t>
            </a:r>
            <a:endParaRPr lang="ru-RU" sz="2400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297040" y="3049705"/>
            <a:ext cx="6660000" cy="2030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cs typeface="Times New Roman" pitchFamily="18" charset="0"/>
              </a:rPr>
              <a:t>  кислые</a:t>
            </a:r>
            <a:r>
              <a:rPr lang="ru-RU" sz="2400" dirty="0" smtClean="0">
                <a:cs typeface="Times New Roman" pitchFamily="18" charset="0"/>
              </a:rPr>
              <a:t>   (</a:t>
            </a:r>
            <a:r>
              <a:rPr lang="ru-RU" sz="2400" dirty="0">
                <a:cs typeface="Times New Roman" pitchFamily="18" charset="0"/>
              </a:rPr>
              <a:t>Na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H</a:t>
            </a:r>
            <a:r>
              <a:rPr lang="ru-RU" sz="2400" dirty="0">
                <a:cs typeface="Times New Roman" pitchFamily="18" charset="0"/>
              </a:rPr>
              <a:t>CO</a:t>
            </a:r>
            <a:r>
              <a:rPr lang="ru-RU" sz="2400" baseline="-30000" dirty="0">
                <a:cs typeface="Times New Roman" pitchFamily="18" charset="0"/>
              </a:rPr>
              <a:t>3</a:t>
            </a:r>
            <a:r>
              <a:rPr lang="ru-RU" sz="2400" dirty="0">
                <a:cs typeface="Times New Roman" pitchFamily="18" charset="0"/>
              </a:rPr>
              <a:t>, </a:t>
            </a:r>
            <a:r>
              <a:rPr lang="ru-RU" sz="2400" dirty="0" err="1" smtClean="0">
                <a:cs typeface="Times New Roman" pitchFamily="18" charset="0"/>
              </a:rPr>
              <a:t>Al</a:t>
            </a:r>
            <a:r>
              <a:rPr lang="ru-RU" sz="2400" dirty="0" smtClean="0">
                <a:cs typeface="Times New Roman" pitchFamily="18" charset="0"/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H</a:t>
            </a:r>
            <a:r>
              <a:rPr lang="ru-RU" sz="2400" b="1" baseline="-30000" dirty="0" smtClean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ru-RU" sz="2400" dirty="0" smtClean="0">
                <a:cs typeface="Times New Roman" pitchFamily="18" charset="0"/>
              </a:rPr>
              <a:t>PO</a:t>
            </a:r>
            <a:r>
              <a:rPr lang="ru-RU" sz="2400" baseline="-30000" dirty="0" smtClean="0">
                <a:cs typeface="Times New Roman" pitchFamily="18" charset="0"/>
              </a:rPr>
              <a:t>4</a:t>
            </a:r>
            <a:r>
              <a:rPr lang="ru-RU" sz="2400" dirty="0" smtClean="0">
                <a:cs typeface="Times New Roman" pitchFamily="18" charset="0"/>
              </a:rPr>
              <a:t>)</a:t>
            </a:r>
            <a:r>
              <a:rPr lang="ru-RU" sz="2400" baseline="-30000" dirty="0" smtClean="0">
                <a:cs typeface="Times New Roman" pitchFamily="18" charset="0"/>
              </a:rPr>
              <a:t>3</a:t>
            </a:r>
            <a:r>
              <a:rPr lang="ru-RU" sz="2400" dirty="0" smtClean="0">
                <a:cs typeface="Times New Roman" pitchFamily="18" charset="0"/>
              </a:rPr>
              <a:t> </a:t>
            </a:r>
            <a:r>
              <a:rPr lang="ru-RU" sz="2400" dirty="0">
                <a:cs typeface="Times New Roman" pitchFamily="18" charset="0"/>
              </a:rPr>
              <a:t>и др.);</a:t>
            </a:r>
            <a:endParaRPr lang="ru-RU" sz="2400" dirty="0"/>
          </a:p>
          <a:p>
            <a:pPr eaLnBrk="0" hangingPunct="0">
              <a:buFont typeface="Wingdings" pitchFamily="2" charset="2"/>
              <a:buChar char="Ø"/>
            </a:pPr>
            <a:r>
              <a:rPr lang="ru-RU" sz="2400" b="1" dirty="0" smtClean="0">
                <a:cs typeface="Times New Roman" pitchFamily="18" charset="0"/>
              </a:rPr>
              <a:t>  нормальные</a:t>
            </a:r>
            <a:r>
              <a:rPr lang="ru-RU" sz="2400" dirty="0" smtClean="0">
                <a:cs typeface="Times New Roman" pitchFamily="18" charset="0"/>
              </a:rPr>
              <a:t>   (</a:t>
            </a:r>
            <a:r>
              <a:rPr lang="ru-RU" sz="2400" dirty="0" err="1">
                <a:cs typeface="Times New Roman" pitchFamily="18" charset="0"/>
              </a:rPr>
              <a:t>NaCl</a:t>
            </a:r>
            <a:r>
              <a:rPr lang="ru-RU" sz="2400" dirty="0">
                <a:cs typeface="Times New Roman" pitchFamily="18" charset="0"/>
              </a:rPr>
              <a:t>, К</a:t>
            </a:r>
            <a:r>
              <a:rPr lang="ru-RU" sz="2400" baseline="-30000" dirty="0">
                <a:cs typeface="Times New Roman" pitchFamily="18" charset="0"/>
              </a:rPr>
              <a:t>3</a:t>
            </a:r>
            <a:r>
              <a:rPr lang="ru-RU" sz="2400" dirty="0">
                <a:cs typeface="Times New Roman" pitchFamily="18" charset="0"/>
              </a:rPr>
              <a:t>РО</a:t>
            </a:r>
            <a:r>
              <a:rPr lang="ru-RU" sz="2400" baseline="-30000" dirty="0">
                <a:cs typeface="Times New Roman" pitchFamily="18" charset="0"/>
              </a:rPr>
              <a:t>4</a:t>
            </a:r>
            <a:r>
              <a:rPr lang="ru-RU" sz="2400" dirty="0">
                <a:cs typeface="Times New Roman" pitchFamily="18" charset="0"/>
              </a:rPr>
              <a:t> и </a:t>
            </a:r>
            <a:r>
              <a:rPr lang="ru-RU" sz="2400" dirty="0" smtClean="0">
                <a:cs typeface="Times New Roman" pitchFamily="18" charset="0"/>
              </a:rPr>
              <a:t>др</a:t>
            </a:r>
            <a:r>
              <a:rPr lang="ru-RU" sz="2400" dirty="0">
                <a:cs typeface="Times New Roman" pitchFamily="18" charset="0"/>
              </a:rPr>
              <a:t>.);</a:t>
            </a:r>
            <a:endParaRPr lang="ru-RU" sz="2400" dirty="0"/>
          </a:p>
          <a:p>
            <a:pPr eaLnBrk="0" hangingPunct="0">
              <a:buFont typeface="Wingdings" pitchFamily="2" charset="2"/>
              <a:buChar char="Ø"/>
            </a:pPr>
            <a:r>
              <a:rPr lang="ru-RU" sz="2400" b="1" dirty="0" smtClean="0">
                <a:cs typeface="Times New Roman" pitchFamily="18" charset="0"/>
              </a:rPr>
              <a:t>  основные</a:t>
            </a:r>
            <a:r>
              <a:rPr lang="ru-RU" sz="2400" dirty="0" smtClean="0">
                <a:cs typeface="Times New Roman" pitchFamily="18" charset="0"/>
              </a:rPr>
              <a:t>   (</a:t>
            </a:r>
            <a:r>
              <a:rPr lang="ru-RU" sz="2400" dirty="0" err="1">
                <a:cs typeface="Times New Roman" pitchFamily="18" charset="0"/>
              </a:rPr>
              <a:t>Al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ОН</a:t>
            </a:r>
            <a:r>
              <a:rPr lang="ru-RU" sz="2400" dirty="0" err="1">
                <a:cs typeface="Times New Roman" pitchFamily="18" charset="0"/>
              </a:rPr>
              <a:t>С</a:t>
            </a:r>
            <a:r>
              <a:rPr lang="en-US" sz="2400" dirty="0">
                <a:cs typeface="Times New Roman" pitchFamily="18" charset="0"/>
              </a:rPr>
              <a:t>l</a:t>
            </a:r>
            <a:r>
              <a:rPr lang="ru-RU" sz="2400" baseline="-30000" dirty="0">
                <a:cs typeface="Times New Roman" pitchFamily="18" charset="0"/>
              </a:rPr>
              <a:t>2</a:t>
            </a:r>
            <a:r>
              <a:rPr lang="ru-RU" sz="2400" dirty="0">
                <a:cs typeface="Times New Roman" pitchFamily="18" charset="0"/>
              </a:rPr>
              <a:t>, [</a:t>
            </a:r>
            <a:r>
              <a:rPr lang="ru-RU" sz="2400" dirty="0" err="1">
                <a:cs typeface="Times New Roman" pitchFamily="18" charset="0"/>
              </a:rPr>
              <a:t>Al</a:t>
            </a:r>
            <a:r>
              <a:rPr lang="ru-RU" sz="2400" dirty="0"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ОН)</a:t>
            </a:r>
            <a:r>
              <a:rPr lang="ru-RU" sz="2400" b="1" baseline="-30000" dirty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ru-RU" sz="2400" dirty="0">
                <a:cs typeface="Times New Roman" pitchFamily="18" charset="0"/>
              </a:rPr>
              <a:t>]</a:t>
            </a:r>
            <a:r>
              <a:rPr lang="ru-RU" sz="2400" baseline="-30000" dirty="0">
                <a:cs typeface="Times New Roman" pitchFamily="18" charset="0"/>
              </a:rPr>
              <a:t>2</a:t>
            </a:r>
            <a:r>
              <a:rPr lang="ru-RU" sz="2400" dirty="0">
                <a:cs typeface="Times New Roman" pitchFamily="18" charset="0"/>
              </a:rPr>
              <a:t>SO</a:t>
            </a:r>
            <a:r>
              <a:rPr lang="ru-RU" sz="2400" baseline="-30000" dirty="0">
                <a:cs typeface="Times New Roman" pitchFamily="18" charset="0"/>
              </a:rPr>
              <a:t>4</a:t>
            </a:r>
            <a:r>
              <a:rPr lang="ru-RU" sz="2400" dirty="0">
                <a:cs typeface="Times New Roman" pitchFamily="18" charset="0"/>
              </a:rPr>
              <a:t> и др.)</a:t>
            </a:r>
            <a:endParaRPr lang="en-US" sz="2400" dirty="0"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2400" b="1" dirty="0" smtClean="0">
                <a:cs typeface="Times New Roman" pitchFamily="18" charset="0"/>
              </a:rPr>
              <a:t>  двойные</a:t>
            </a:r>
            <a:endParaRPr lang="en-US" sz="2400" b="1" dirty="0"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2400" b="1" dirty="0" smtClean="0">
                <a:cs typeface="Times New Roman" pitchFamily="18" charset="0"/>
              </a:rPr>
              <a:t>  комплексные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479265"/>
            <a:ext cx="1813060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многоосновная</a:t>
            </a:r>
            <a:r>
              <a:rPr lang="en-US" dirty="0" smtClean="0">
                <a:cs typeface="Times New Roman" pitchFamily="18" charset="0"/>
              </a:rPr>
              <a:t/>
            </a:r>
            <a:br>
              <a:rPr lang="en-US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кислота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3768" y="5464272"/>
            <a:ext cx="1903533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err="1" smtClean="0">
                <a:cs typeface="Times New Roman" pitchFamily="18" charset="0"/>
              </a:rPr>
              <a:t>многокислотное</a:t>
            </a:r>
            <a:r>
              <a:rPr lang="en-US" dirty="0" smtClean="0">
                <a:cs typeface="Times New Roman" pitchFamily="18" charset="0"/>
              </a:rPr>
              <a:t/>
            </a:r>
            <a:br>
              <a:rPr lang="en-US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основание</a:t>
            </a:r>
            <a:endParaRPr lang="ru-RU" dirty="0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2032969" y="5556434"/>
            <a:ext cx="5039361" cy="19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714075" y="5607148"/>
            <a:ext cx="537" cy="10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571463" y="5584570"/>
            <a:ext cx="537" cy="108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6245060" y="5584570"/>
            <a:ext cx="537" cy="108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2032969" y="6071864"/>
            <a:ext cx="503936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w="lg" len="lg"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2714452" y="5935644"/>
            <a:ext cx="537" cy="180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4571463" y="5952576"/>
            <a:ext cx="537" cy="108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6252108" y="5952576"/>
            <a:ext cx="537" cy="108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31840" y="1412776"/>
            <a:ext cx="1008112" cy="32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гнутая вверх стрелка 17"/>
          <p:cNvSpPr/>
          <p:nvPr/>
        </p:nvSpPr>
        <p:spPr>
          <a:xfrm>
            <a:off x="3563888" y="1268760"/>
            <a:ext cx="2376264" cy="14401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4016" y="917664"/>
          <a:ext cx="8892480" cy="4480338"/>
        </p:xfrm>
        <a:graphic>
          <a:graphicData uri="http://schemas.openxmlformats.org/drawingml/2006/table">
            <a:tbl>
              <a:tblPr/>
              <a:tblGrid>
                <a:gridCol w="2627784"/>
                <a:gridCol w="3168352"/>
                <a:gridCol w="3096344"/>
              </a:tblGrid>
              <a:tr h="3600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а) По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числу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реагентов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продуктов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б) По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изменению степени окисления атомов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Без изменения </a:t>
                      </a:r>
                      <a:r>
                        <a:rPr lang="ru-RU" sz="1600" dirty="0" err="1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ст.ок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 изменением </a:t>
                      </a:r>
                      <a:r>
                        <a:rPr lang="ru-RU" sz="1600" dirty="0" err="1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ст.ок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ОВР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981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СОЕДИНЕНИЕ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</a:b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 + B = AB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CaO+H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O=Ca(OH)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</a:b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PbO+SiO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=PbSiO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+Cl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=2HCl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4FeO+O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Fe</a:t>
                      </a:r>
                      <a:r>
                        <a:rPr lang="ru-RU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86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Из нескольких простых или сложных веществ образуется одно сложное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4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РАЗЛОЖЕНИЕ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</a:b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AB = A + B 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CaCO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=CaO+CO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NH</a:t>
                      </a:r>
                      <a:r>
                        <a:rPr lang="ru-RU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Cl=NH</a:t>
                      </a:r>
                      <a:r>
                        <a:rPr lang="ru-RU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 HC</a:t>
                      </a:r>
                      <a:r>
                        <a:rPr lang="en-US" sz="180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I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4HNO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=2H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O+4NO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+O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4KClO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=3KClO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+KCl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886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Из сложного вещества образуется несколько веществ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11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ЗАМЕЩЕНИЕ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</a:b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 + BС = AС + В</a:t>
                      </a:r>
                      <a:r>
                        <a:rPr lang="ru-RU" sz="1600" b="1" dirty="0">
                          <a:solidFill>
                            <a:srgbClr val="0000FF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CuSO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+Fe=FeSO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+Cu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2KBr+Cl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=2KCl+Br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73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Атом простого вещества замещает один из атомов сложного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7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ОБМЕН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</a:b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AВ + С</a:t>
                      </a:r>
                      <a:r>
                        <a:rPr lang="en-US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= A</a:t>
                      </a:r>
                      <a:r>
                        <a:rPr lang="en-US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+ </a:t>
                      </a:r>
                      <a:r>
                        <a:rPr lang="en-US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ru-RU" sz="16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AgNO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+KBr=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AgBr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↓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KNO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aseline="-25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NaOH+HCl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=NaCl+H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O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5466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Сложные вещества обмениваются своими составными частями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537563"/>
          <a:ext cx="8784000" cy="279972"/>
        </p:xfrm>
        <a:graphic>
          <a:graphicData uri="http://schemas.openxmlformats.org/drawingml/2006/table">
            <a:tbl>
              <a:tblPr/>
              <a:tblGrid>
                <a:gridCol w="8784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600" spc="-130" baseline="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Химическая </a:t>
                      </a:r>
                      <a:r>
                        <a:rPr lang="ru-RU" sz="1600" b="1" i="1" kern="600" spc="-130" baseline="0" dirty="0" smtClean="0">
                          <a:solidFill>
                            <a:srgbClr val="0000FF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реакция </a:t>
                      </a:r>
                      <a:r>
                        <a:rPr lang="ru-RU" sz="1600" b="1" i="1" kern="600" spc="-130" baseline="0" dirty="0" smtClean="0">
                          <a:solidFill>
                            <a:schemeClr val="tx1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600" b="0" i="0" kern="600" spc="-130" baseline="0" dirty="0" smtClean="0">
                          <a:solidFill>
                            <a:schemeClr val="tx1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это я</a:t>
                      </a:r>
                      <a:r>
                        <a:rPr lang="ru-RU" sz="1600" i="0" kern="600" spc="-130" baseline="0" dirty="0" smtClean="0">
                          <a:solidFill>
                            <a:schemeClr val="tx1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вление</a:t>
                      </a:r>
                      <a:r>
                        <a:rPr lang="ru-RU" sz="1600" kern="600" spc="-130" baseline="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kern="600" spc="-130" baseline="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600" kern="600" spc="-130" baseline="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котором одни вещества превращаются в </a:t>
                      </a:r>
                      <a:r>
                        <a:rPr lang="ru-RU" sz="1600" kern="600" spc="-130" baseline="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другие.</a:t>
                      </a:r>
                      <a:endParaRPr lang="ru-RU" sz="2400" b="1" kern="600" spc="-130" baseline="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638619" y="160539"/>
            <a:ext cx="3866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ТИПЫ ХИМИЧЕСКИХ РЕАКЦИЙ.</a:t>
            </a:r>
            <a:endParaRPr kumimoji="0" lang="ru-RU" sz="4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28323" y="5837540"/>
          <a:ext cx="8892000" cy="592519"/>
        </p:xfrm>
        <a:graphic>
          <a:graphicData uri="http://schemas.openxmlformats.org/drawingml/2006/table">
            <a:tbl>
              <a:tblPr/>
              <a:tblGrid>
                <a:gridCol w="4335770"/>
                <a:gridCol w="455623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Экзотермические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теплота выделяется)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Эндотермические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(теплота поглощается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4Al+3O</a:t>
                      </a:r>
                      <a:r>
                        <a:rPr lang="ru-RU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=2Al</a:t>
                      </a:r>
                      <a:r>
                        <a:rPr lang="ru-RU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1800" baseline="-25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l-GR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Δ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H&lt;0 (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Q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ru-RU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+O</a:t>
                      </a:r>
                      <a:r>
                        <a:rPr lang="ru-RU" sz="18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=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2NO; </a:t>
                      </a:r>
                      <a:r>
                        <a:rPr lang="el-GR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Δ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H&gt;0 (-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Q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32214" y="5617625"/>
            <a:ext cx="8892000" cy="180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по тепловому эффекту.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85860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Строение  атомов</a:t>
            </a:r>
            <a:endParaRPr lang="ru-RU" sz="54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85852" y="3500438"/>
            <a:ext cx="6400800" cy="207170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Квантовая теория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Уравнение Шредингера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Квантовые числа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85720" y="272735"/>
            <a:ext cx="857256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  <a:sym typeface="Wingdings 3"/>
              </a:rPr>
              <a:t>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1900г. </a:t>
            </a:r>
            <a:r>
              <a:rPr lang="ru-RU" sz="2400" u="sng" dirty="0" smtClean="0">
                <a:latin typeface="Arial" pitchFamily="34" charset="0"/>
                <a:cs typeface="Arial" pitchFamily="34" charset="0"/>
              </a:rPr>
              <a:t>М.Планк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квантовая теория света.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Квант энергии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 =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hν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Постоянная Планка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= 6,625·10</a:t>
            </a:r>
            <a:r>
              <a:rPr lang="ru-RU" sz="2400" baseline="30000" dirty="0" smtClean="0">
                <a:latin typeface="Arial" pitchFamily="34" charset="0"/>
                <a:cs typeface="Arial" pitchFamily="34" charset="0"/>
              </a:rPr>
              <a:t>-34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Дж·с.</a:t>
            </a:r>
          </a:p>
          <a:p>
            <a:pPr>
              <a:spcBef>
                <a:spcPts val="600"/>
              </a:spcBef>
              <a:buFont typeface="Wingdings 3" pitchFamily="18" charset="2"/>
              <a:buChar char="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1905 г. </a:t>
            </a:r>
            <a:r>
              <a:rPr lang="ru-RU" sz="2400" u="sng" dirty="0" smtClean="0">
                <a:latin typeface="Arial" pitchFamily="34" charset="0"/>
                <a:cs typeface="Arial" pitchFamily="34" charset="0"/>
              </a:rPr>
              <a:t>А. Эйнштейн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Корпускулярно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волновая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природа света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фотоны.  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 = mc</a:t>
            </a:r>
            <a:r>
              <a:rPr lang="ru-RU" sz="3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Объединённое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ур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Планка-Эйнштейна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ν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mc</a:t>
            </a:r>
            <a:r>
              <a:rPr kumimoji="0" lang="ru-RU" sz="3200" b="1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2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т.к.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 3" pitchFamily="18" charset="2"/>
              </a:rPr>
              <a:t>ν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=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с/λ,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то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λ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=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h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/(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mc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).</a:t>
            </a:r>
          </a:p>
          <a:p>
            <a:pPr lvl="0" algn="just" fontAlgn="base">
              <a:spcBef>
                <a:spcPts val="1200"/>
              </a:spcBef>
              <a:spcAft>
                <a:spcPct val="0"/>
              </a:spcAft>
            </a:pPr>
            <a:r>
              <a:rPr lang="ru-RU" sz="2400" dirty="0" smtClean="0">
                <a:sym typeface="Wingdings 3"/>
              </a:rPr>
              <a:t>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1924 г.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Де Бройль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для электрона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λ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=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h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/(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mv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). 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  <a:hlinkClick r:id="rId2" action="ppaction://hlinkpres?slideindex=1&amp;slidetitle="/>
              </a:rPr>
              <a:t>Электрон – это и корпускула и волна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"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Принцип неопределённостей Гейзенберга (1927)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Δ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x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·</a:t>
            </a:r>
            <a:r>
              <a:rPr lang="en-US" sz="32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Δp</a:t>
            </a:r>
            <a:r>
              <a:rPr lang="en-US" sz="32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x</a:t>
            </a:r>
            <a:r>
              <a:rPr lang="en-US" sz="32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≥ </a:t>
            </a:r>
            <a:r>
              <a:rPr lang="ru-RU" sz="32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ħ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 или   </a:t>
            </a:r>
            <a:r>
              <a:rPr lang="ru-RU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Δх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·</a:t>
            </a:r>
            <a:r>
              <a:rPr lang="ru-RU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Δv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≥ </a:t>
            </a:r>
            <a:r>
              <a:rPr lang="ru-RU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h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/2πm</a:t>
            </a:r>
            <a:r>
              <a:rPr lang="ru-RU" sz="2400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е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– у атома нет чётких границ, электронное облако.</a:t>
            </a:r>
          </a:p>
          <a:p>
            <a:pPr lvl="0" indent="361950"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Атомная орбиталь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(АО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) – граничная поверхность, внутри которой </a:t>
            </a:r>
            <a:r>
              <a:rPr lang="ru-RU" sz="2400" i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вероятность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нахождения электрона составляет не менее 90 - 95%.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Wingdings 3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4114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6021288"/>
            <a:ext cx="396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Глинка Николай Леонидович (1882-1965)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4036" name="Picture 4" descr="Картинки по запросу коровин николай василь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92696"/>
            <a:ext cx="3384376" cy="45227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8064" y="551723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Коровин Николай Васильевич (1927–2014) 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234000" y="4585772"/>
            <a:ext cx="8676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>
              <a:spcBef>
                <a:spcPts val="600"/>
              </a:spcBef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Е</a:t>
            </a: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энергия – это у электрона всё).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</a:t>
            </a:r>
          </a:p>
          <a:p>
            <a:pPr lvl="0" algn="just" eaLnBrk="0" fontAlgn="base" hangingPunct="0">
              <a:spcBef>
                <a:spcPts val="2400"/>
              </a:spcBef>
              <a:spcAft>
                <a:spcPct val="0"/>
              </a:spcAft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Волновая функция Ψ 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характеризует амплитуду электронной волны, а её квадрат Ψ</a:t>
            </a:r>
            <a:r>
              <a:rPr lang="ru-RU" sz="2000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2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 3" pitchFamily="18" charset="2"/>
              </a:rPr>
              <a:t> – плотность вероятности нахождения электрона в определённой области пространства.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04088" y="1206500"/>
          <a:ext cx="7440320" cy="2366963"/>
        </p:xfrm>
        <a:graphic>
          <a:graphicData uri="http://schemas.openxmlformats.org/presentationml/2006/ole">
            <p:oleObj spid="_x0000_s1031" name="Формула" r:id="rId3" imgW="2730500" imgH="863600" progId="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67135" y="428604"/>
            <a:ext cx="634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atin typeface="Arial" pitchFamily="34" charset="0"/>
                <a:ea typeface="Times New Roman" pitchFamily="18" charset="0"/>
              </a:rPr>
              <a:t>Уравнение Шредингера</a:t>
            </a:r>
            <a:r>
              <a:rPr lang="ru-RU" sz="3200" dirty="0" smtClean="0"/>
              <a:t> 1926 г.</a:t>
            </a:r>
            <a:endParaRPr lang="en-US" sz="3200" dirty="0" smtClean="0"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3657798"/>
            <a:ext cx="3050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1" u="none" strike="noStrike" cap="non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Ĥψ </a:t>
            </a:r>
            <a:r>
              <a:rPr kumimoji="0" lang="ru-RU" sz="5400" b="1" i="1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= </a:t>
            </a:r>
            <a:r>
              <a:rPr kumimoji="0" lang="ru-RU" sz="5400" b="1" i="1" u="none" strike="noStrike" cap="non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Еψ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67544" y="3429000"/>
            <a:ext cx="2376264" cy="504056"/>
          </a:xfrm>
          <a:prstGeom prst="wedgeRoundRectCallout">
            <a:avLst>
              <a:gd name="adj1" fmla="val 62856"/>
              <a:gd name="adj2" fmla="val 7986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гамильтониан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946443"/>
            <a:ext cx="85725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Волновая функция </a:t>
            </a:r>
            <a:r>
              <a:rPr lang="ru-RU" sz="2800" b="1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ψ</a:t>
            </a:r>
            <a:r>
              <a:rPr lang="ru-RU" sz="2800" dirty="0" err="1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– это функция четырёх квантовых чисел (</a:t>
            </a:r>
            <a:r>
              <a:rPr lang="ru-RU" sz="2800" dirty="0" err="1" smtClean="0">
                <a:latin typeface="Arial" pitchFamily="34" charset="0"/>
                <a:ea typeface="Times New Roman" pitchFamily="18" charset="0"/>
              </a:rPr>
              <a:t>n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, </a:t>
            </a:r>
            <a:r>
              <a:rPr lang="ru-RU" sz="2800" dirty="0" err="1" smtClean="0">
                <a:latin typeface="Arial" pitchFamily="34" charset="0"/>
                <a:ea typeface="Times New Roman" pitchFamily="18" charset="0"/>
              </a:rPr>
              <a:t>ℓ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, </a:t>
            </a:r>
            <a:r>
              <a:rPr lang="ru-RU" sz="2800" dirty="0" err="1" smtClean="0">
                <a:latin typeface="Arial" pitchFamily="34" charset="0"/>
                <a:ea typeface="Times New Roman" pitchFamily="18" charset="0"/>
              </a:rPr>
              <a:t>m</a:t>
            </a:r>
            <a:r>
              <a:rPr lang="ru-RU" sz="2800" baseline="-30000" dirty="0" err="1" smtClean="0">
                <a:latin typeface="Arial" pitchFamily="34" charset="0"/>
                <a:ea typeface="Times New Roman" pitchFamily="18" charset="0"/>
              </a:rPr>
              <a:t>ℓ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, </a:t>
            </a:r>
            <a:r>
              <a:rPr lang="ru-RU" sz="2800" dirty="0" err="1" smtClean="0">
                <a:latin typeface="Arial" pitchFamily="34" charset="0"/>
                <a:ea typeface="Times New Roman" pitchFamily="18" charset="0"/>
              </a:rPr>
              <a:t>m</a:t>
            </a:r>
            <a:r>
              <a:rPr lang="ru-RU" sz="2800" baseline="-30000" dirty="0" err="1" smtClean="0">
                <a:latin typeface="Arial" pitchFamily="34" charset="0"/>
                <a:ea typeface="Times New Roman" pitchFamily="18" charset="0"/>
              </a:rPr>
              <a:t>s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).</a:t>
            </a:r>
            <a:endParaRPr lang="en-US" sz="2800" dirty="0" smtClean="0">
              <a:latin typeface="Arial" pitchFamily="34" charset="0"/>
              <a:ea typeface="Times New Roman" pitchFamily="18" charset="0"/>
            </a:endParaRPr>
          </a:p>
          <a:p>
            <a:pPr lvl="0" algn="ctr" eaLnBrk="0" hangingPunct="0"/>
            <a:endParaRPr lang="en-US" sz="400" dirty="0" smtClean="0">
              <a:latin typeface="Arial" pitchFamily="34" charset="0"/>
              <a:ea typeface="Times New Roman" pitchFamily="18" charset="0"/>
            </a:endParaRPr>
          </a:p>
          <a:p>
            <a:pPr lvl="0" algn="ctr" eaLnBrk="0" hangingPunct="0"/>
            <a:r>
              <a:rPr lang="ru-RU" sz="36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ψ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(</a:t>
            </a:r>
            <a:r>
              <a:rPr lang="ru-RU" sz="36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n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ru-RU" sz="36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ℓ, m</a:t>
            </a:r>
            <a:r>
              <a:rPr lang="ru-RU" sz="3600" b="1" baseline="-30000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ℓ</a:t>
            </a:r>
            <a:r>
              <a:rPr lang="ru-RU" sz="36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, m</a:t>
            </a:r>
            <a:r>
              <a:rPr lang="ru-RU" sz="3600" b="1" baseline="-30000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s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) = </a:t>
            </a:r>
            <a:r>
              <a:rPr lang="ru-RU" sz="36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ψ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(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x, y, z, t)</a:t>
            </a:r>
          </a:p>
          <a:p>
            <a:pPr lvl="0" algn="ctr" eaLnBrk="0" hangingPunct="0"/>
            <a:endParaRPr lang="ru-RU" sz="400" dirty="0" smtClean="0">
              <a:latin typeface="Arial" pitchFamily="34" charset="0"/>
              <a:ea typeface="Times New Roman" pitchFamily="18" charset="0"/>
            </a:endParaRPr>
          </a:p>
          <a:p>
            <a:pPr lvl="0" indent="3175" eaLnBrk="0" hangingPunct="0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n</a:t>
            </a:r>
            <a:r>
              <a:rPr lang="en-US" sz="2800" dirty="0" smtClean="0">
                <a:latin typeface="Arial" pitchFamily="34" charset="0"/>
                <a:ea typeface="Times New Roman" pitchFamily="18" charset="0"/>
              </a:rPr>
              <a:t> – 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главное квантовое число, </a:t>
            </a:r>
            <a:endParaRPr lang="en-US" sz="2800" dirty="0" smtClean="0">
              <a:latin typeface="Arial" pitchFamily="34" charset="0"/>
              <a:ea typeface="Times New Roman" pitchFamily="18" charset="0"/>
            </a:endParaRPr>
          </a:p>
          <a:p>
            <a:pPr lvl="0" indent="3175" eaLnBrk="0" hangingPunct="0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ℓ</a:t>
            </a:r>
            <a:r>
              <a:rPr lang="en-US" sz="2800" dirty="0" smtClean="0">
                <a:latin typeface="Arial" pitchFamily="34" charset="0"/>
                <a:ea typeface="Times New Roman" pitchFamily="18" charset="0"/>
              </a:rPr>
              <a:t> – 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побочное (орбитальное) квантовое число, </a:t>
            </a:r>
            <a:endParaRPr lang="en-US" sz="2800" dirty="0" smtClean="0">
              <a:latin typeface="Arial" pitchFamily="34" charset="0"/>
              <a:ea typeface="Times New Roman" pitchFamily="18" charset="0"/>
            </a:endParaRPr>
          </a:p>
          <a:p>
            <a:pPr lvl="0" indent="3175" eaLnBrk="0" hangingPunct="0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m</a:t>
            </a:r>
            <a:r>
              <a:rPr lang="ru-RU" sz="2800" b="1" baseline="-300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ℓ</a:t>
            </a:r>
            <a:r>
              <a:rPr lang="ru-RU" sz="2800" b="1" baseline="-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2800" dirty="0" smtClean="0">
                <a:latin typeface="Arial" pitchFamily="34" charset="0"/>
                <a:ea typeface="Times New Roman" pitchFamily="18" charset="0"/>
              </a:rPr>
              <a:t>–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 магнитное (азимутальное) квантовое число, </a:t>
            </a:r>
            <a:endParaRPr lang="en-US" sz="2800" dirty="0" smtClean="0">
              <a:latin typeface="Arial" pitchFamily="34" charset="0"/>
              <a:ea typeface="Times New Roman" pitchFamily="18" charset="0"/>
            </a:endParaRPr>
          </a:p>
          <a:p>
            <a:pPr lvl="0" indent="3175" eaLnBrk="0" hangingPunct="0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m</a:t>
            </a:r>
            <a:r>
              <a:rPr lang="en-US" sz="28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s</a:t>
            </a:r>
            <a:r>
              <a:rPr lang="ru-RU" sz="2800" baseline="-300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2800" dirty="0" smtClean="0">
                <a:latin typeface="Arial" pitchFamily="34" charset="0"/>
                <a:ea typeface="Times New Roman" pitchFamily="18" charset="0"/>
              </a:rPr>
              <a:t>–</a:t>
            </a:r>
            <a:r>
              <a:rPr lang="ru-RU" sz="2800" dirty="0" smtClean="0">
                <a:latin typeface="Arial" pitchFamily="34" charset="0"/>
                <a:ea typeface="Times New Roman" pitchFamily="18" charset="0"/>
              </a:rPr>
              <a:t> магнитное спиновое квантовое число.</a:t>
            </a:r>
            <a:endParaRPr lang="ru-RU" sz="2800" dirty="0" smtClean="0"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14" y="943490"/>
            <a:ext cx="442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i="1" dirty="0" smtClean="0">
                <a:latin typeface="Arial" pitchFamily="34" charset="0"/>
                <a:ea typeface="Times New Roman" pitchFamily="18" charset="0"/>
              </a:rPr>
              <a:t>КВАНТОВЫЕ ЧИСЛА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428596" y="428604"/>
            <a:ext cx="81439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Главное квантовое число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n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определяет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энергию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электрона и может принимать только целочисленные значения: 1, 2, 3 ... и т. д.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Каждому значению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соответствует определённый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уровень энергии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электрона: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</a:t>
            </a:r>
            <a:r>
              <a:rPr kumimoji="0" lang="ru-RU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&lt; Е</a:t>
            </a:r>
            <a:r>
              <a:rPr kumimoji="0" lang="ru-RU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&lt; Е</a:t>
            </a:r>
            <a:r>
              <a:rPr kumimoji="0" lang="ru-RU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3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&lt; ... и т.д.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Обычно представляется в виде: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 bwMode="auto">
          <a:xfrm>
            <a:off x="5929324" y="3500438"/>
            <a:ext cx="2357881" cy="3140710"/>
            <a:chOff x="4701" y="846"/>
            <a:chExt cx="1883" cy="2507"/>
          </a:xfrm>
        </p:grpSpPr>
        <p:sp>
          <p:nvSpPr>
            <p:cNvPr id="4" name="AutoShape 9"/>
            <p:cNvSpPr>
              <a:spLocks noChangeAspect="1" noChangeArrowheads="1" noTextEdit="1"/>
            </p:cNvSpPr>
            <p:nvPr/>
          </p:nvSpPr>
          <p:spPr bwMode="auto">
            <a:xfrm>
              <a:off x="4701" y="846"/>
              <a:ext cx="1883" cy="250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5" name="Arc 8"/>
            <p:cNvSpPr>
              <a:spLocks/>
            </p:cNvSpPr>
            <p:nvPr/>
          </p:nvSpPr>
          <p:spPr bwMode="auto">
            <a:xfrm>
              <a:off x="4930" y="1231"/>
              <a:ext cx="994" cy="138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8761"/>
                <a:gd name="T2" fmla="*/ 20379 w 21600"/>
                <a:gd name="T3" fmla="*/ 28761 h 28761"/>
                <a:gd name="T4" fmla="*/ 0 w 21600"/>
                <a:gd name="T5" fmla="*/ 21600 h 28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876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038"/>
                    <a:pt x="21186" y="26459"/>
                    <a:pt x="20378" y="28760"/>
                  </a:cubicBezTo>
                </a:path>
                <a:path w="21600" h="2876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038"/>
                    <a:pt x="21186" y="26459"/>
                    <a:pt x="20378" y="2876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6" name="Arc 7"/>
            <p:cNvSpPr>
              <a:spLocks/>
            </p:cNvSpPr>
            <p:nvPr/>
          </p:nvSpPr>
          <p:spPr bwMode="auto">
            <a:xfrm>
              <a:off x="4908" y="1572"/>
              <a:ext cx="663" cy="105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2606"/>
                <a:gd name="T2" fmla="*/ 18586 w 21600"/>
                <a:gd name="T3" fmla="*/ 32606 h 32606"/>
                <a:gd name="T4" fmla="*/ 0 w 21600"/>
                <a:gd name="T5" fmla="*/ 21600 h 3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26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472"/>
                    <a:pt x="20558" y="29273"/>
                    <a:pt x="18585" y="32605"/>
                  </a:cubicBezTo>
                </a:path>
                <a:path w="21600" h="326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472"/>
                    <a:pt x="20558" y="29273"/>
                    <a:pt x="18585" y="326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7" name="Arc 6"/>
            <p:cNvSpPr>
              <a:spLocks/>
            </p:cNvSpPr>
            <p:nvPr/>
          </p:nvSpPr>
          <p:spPr bwMode="auto">
            <a:xfrm>
              <a:off x="4911" y="1891"/>
              <a:ext cx="375" cy="73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9962"/>
                <a:gd name="T2" fmla="*/ 11376 w 21600"/>
                <a:gd name="T3" fmla="*/ 39962 h 39962"/>
                <a:gd name="T4" fmla="*/ 0 w 21600"/>
                <a:gd name="T5" fmla="*/ 21600 h 39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996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077"/>
                    <a:pt x="17732" y="36023"/>
                    <a:pt x="11375" y="39961"/>
                  </a:cubicBezTo>
                </a:path>
                <a:path w="21600" h="3996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077"/>
                    <a:pt x="17732" y="36023"/>
                    <a:pt x="11375" y="3996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9" name="Arc 4"/>
            <p:cNvSpPr>
              <a:spLocks/>
            </p:cNvSpPr>
            <p:nvPr/>
          </p:nvSpPr>
          <p:spPr bwMode="auto">
            <a:xfrm>
              <a:off x="4911" y="937"/>
              <a:ext cx="1401" cy="170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8826"/>
                <a:gd name="T2" fmla="*/ 20356 w 21600"/>
                <a:gd name="T3" fmla="*/ 28826 h 28826"/>
                <a:gd name="T4" fmla="*/ 0 w 21600"/>
                <a:gd name="T5" fmla="*/ 21600 h 28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882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061"/>
                    <a:pt x="21179" y="26505"/>
                    <a:pt x="20355" y="28825"/>
                  </a:cubicBezTo>
                </a:path>
                <a:path w="21600" h="2882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061"/>
                    <a:pt x="21179" y="26505"/>
                    <a:pt x="20355" y="2882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4861" y="2686"/>
              <a:ext cx="1639" cy="667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 vert="horz" wrap="square" lIns="79553" tIns="39776" rIns="79553" bIns="397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1     2    3   4</a:t>
              </a:r>
              <a:endPara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К    L   М   N</a:t>
              </a:r>
              <a:endPara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1" name="Блок-схема: ИЛИ 10"/>
          <p:cNvSpPr>
            <a:spLocks noChangeAspect="1"/>
          </p:cNvSpPr>
          <p:nvPr/>
        </p:nvSpPr>
        <p:spPr>
          <a:xfrm>
            <a:off x="6072198" y="5214950"/>
            <a:ext cx="216000" cy="216000"/>
          </a:xfrm>
          <a:prstGeom prst="flowChar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2071670" y="5143512"/>
            <a:ext cx="5722618" cy="1214446"/>
            <a:chOff x="838" y="6915"/>
            <a:chExt cx="5443" cy="1154"/>
          </a:xfrm>
        </p:grpSpPr>
        <p:sp>
          <p:nvSpPr>
            <p:cNvPr id="1640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838" y="6915"/>
              <a:ext cx="5443" cy="115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2145" y="7048"/>
              <a:ext cx="578" cy="573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3465" y="6959"/>
              <a:ext cx="960" cy="398"/>
              <a:chOff x="3465" y="7199"/>
              <a:chExt cx="789" cy="398"/>
            </a:xfrm>
          </p:grpSpPr>
          <p:sp>
            <p:nvSpPr>
              <p:cNvPr id="16399" name="Oval 15"/>
              <p:cNvSpPr>
                <a:spLocks noChangeArrowheads="1"/>
              </p:cNvSpPr>
              <p:nvPr/>
            </p:nvSpPr>
            <p:spPr bwMode="auto">
              <a:xfrm>
                <a:off x="3465" y="7199"/>
                <a:ext cx="398" cy="397"/>
              </a:xfrm>
              <a:prstGeom prst="ellips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/>
              </a:p>
            </p:txBody>
          </p:sp>
          <p:sp>
            <p:nvSpPr>
              <p:cNvPr id="16398" name="Oval 14"/>
              <p:cNvSpPr>
                <a:spLocks noChangeArrowheads="1"/>
              </p:cNvSpPr>
              <p:nvPr/>
            </p:nvSpPr>
            <p:spPr bwMode="auto">
              <a:xfrm>
                <a:off x="3856" y="7199"/>
                <a:ext cx="398" cy="398"/>
              </a:xfrm>
              <a:prstGeom prst="ellips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908" y="6915"/>
              <a:ext cx="1065" cy="1035"/>
              <a:chOff x="3540" y="8835"/>
              <a:chExt cx="1065" cy="1035"/>
            </a:xfrm>
          </p:grpSpPr>
          <p:sp>
            <p:nvSpPr>
              <p:cNvPr id="16396" name="Freeform 12"/>
              <p:cNvSpPr>
                <a:spLocks/>
              </p:cNvSpPr>
              <p:nvPr/>
            </p:nvSpPr>
            <p:spPr bwMode="auto">
              <a:xfrm>
                <a:off x="3955" y="8835"/>
                <a:ext cx="258" cy="525"/>
              </a:xfrm>
              <a:custGeom>
                <a:avLst/>
                <a:gdLst/>
                <a:ahLst/>
                <a:cxnLst>
                  <a:cxn ang="0">
                    <a:pos x="126" y="525"/>
                  </a:cxn>
                  <a:cxn ang="0">
                    <a:pos x="1" y="120"/>
                  </a:cxn>
                  <a:cxn ang="0">
                    <a:pos x="121" y="0"/>
                  </a:cxn>
                  <a:cxn ang="0">
                    <a:pos x="257" y="120"/>
                  </a:cxn>
                  <a:cxn ang="0">
                    <a:pos x="126" y="525"/>
                  </a:cxn>
                </a:cxnLst>
                <a:rect l="0" t="0" r="r" b="b"/>
                <a:pathLst>
                  <a:path w="258" h="525">
                    <a:moveTo>
                      <a:pt x="126" y="525"/>
                    </a:moveTo>
                    <a:cubicBezTo>
                      <a:pt x="83" y="525"/>
                      <a:pt x="2" y="207"/>
                      <a:pt x="1" y="120"/>
                    </a:cubicBezTo>
                    <a:cubicBezTo>
                      <a:pt x="0" y="33"/>
                      <a:pt x="78" y="0"/>
                      <a:pt x="121" y="0"/>
                    </a:cubicBezTo>
                    <a:cubicBezTo>
                      <a:pt x="164" y="0"/>
                      <a:pt x="256" y="33"/>
                      <a:pt x="257" y="120"/>
                    </a:cubicBezTo>
                    <a:cubicBezTo>
                      <a:pt x="258" y="207"/>
                      <a:pt x="169" y="515"/>
                      <a:pt x="126" y="525"/>
                    </a:cubicBezTo>
                    <a:close/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/>
              </a:p>
            </p:txBody>
          </p:sp>
          <p:sp>
            <p:nvSpPr>
              <p:cNvPr id="16395" name="Freeform 11"/>
              <p:cNvSpPr>
                <a:spLocks/>
              </p:cNvSpPr>
              <p:nvPr/>
            </p:nvSpPr>
            <p:spPr bwMode="auto">
              <a:xfrm rot="5400000">
                <a:off x="4214" y="9075"/>
                <a:ext cx="258" cy="525"/>
              </a:xfrm>
              <a:custGeom>
                <a:avLst/>
                <a:gdLst/>
                <a:ahLst/>
                <a:cxnLst>
                  <a:cxn ang="0">
                    <a:pos x="126" y="525"/>
                  </a:cxn>
                  <a:cxn ang="0">
                    <a:pos x="1" y="120"/>
                  </a:cxn>
                  <a:cxn ang="0">
                    <a:pos x="121" y="0"/>
                  </a:cxn>
                  <a:cxn ang="0">
                    <a:pos x="257" y="120"/>
                  </a:cxn>
                  <a:cxn ang="0">
                    <a:pos x="126" y="525"/>
                  </a:cxn>
                </a:cxnLst>
                <a:rect l="0" t="0" r="r" b="b"/>
                <a:pathLst>
                  <a:path w="258" h="525">
                    <a:moveTo>
                      <a:pt x="126" y="525"/>
                    </a:moveTo>
                    <a:cubicBezTo>
                      <a:pt x="83" y="525"/>
                      <a:pt x="2" y="207"/>
                      <a:pt x="1" y="120"/>
                    </a:cubicBezTo>
                    <a:cubicBezTo>
                      <a:pt x="0" y="33"/>
                      <a:pt x="78" y="0"/>
                      <a:pt x="121" y="0"/>
                    </a:cubicBezTo>
                    <a:cubicBezTo>
                      <a:pt x="164" y="0"/>
                      <a:pt x="256" y="33"/>
                      <a:pt x="257" y="120"/>
                    </a:cubicBezTo>
                    <a:cubicBezTo>
                      <a:pt x="258" y="207"/>
                      <a:pt x="169" y="515"/>
                      <a:pt x="126" y="525"/>
                    </a:cubicBezTo>
                    <a:close/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/>
              </a:p>
            </p:txBody>
          </p:sp>
          <p:sp>
            <p:nvSpPr>
              <p:cNvPr id="16394" name="Freeform 10"/>
              <p:cNvSpPr>
                <a:spLocks/>
              </p:cNvSpPr>
              <p:nvPr/>
            </p:nvSpPr>
            <p:spPr bwMode="auto">
              <a:xfrm rot="-5400000">
                <a:off x="3674" y="9075"/>
                <a:ext cx="258" cy="525"/>
              </a:xfrm>
              <a:custGeom>
                <a:avLst/>
                <a:gdLst/>
                <a:ahLst/>
                <a:cxnLst>
                  <a:cxn ang="0">
                    <a:pos x="126" y="525"/>
                  </a:cxn>
                  <a:cxn ang="0">
                    <a:pos x="1" y="120"/>
                  </a:cxn>
                  <a:cxn ang="0">
                    <a:pos x="121" y="0"/>
                  </a:cxn>
                  <a:cxn ang="0">
                    <a:pos x="257" y="120"/>
                  </a:cxn>
                  <a:cxn ang="0">
                    <a:pos x="126" y="525"/>
                  </a:cxn>
                </a:cxnLst>
                <a:rect l="0" t="0" r="r" b="b"/>
                <a:pathLst>
                  <a:path w="258" h="525">
                    <a:moveTo>
                      <a:pt x="126" y="525"/>
                    </a:moveTo>
                    <a:cubicBezTo>
                      <a:pt x="83" y="525"/>
                      <a:pt x="2" y="207"/>
                      <a:pt x="1" y="120"/>
                    </a:cubicBezTo>
                    <a:cubicBezTo>
                      <a:pt x="0" y="33"/>
                      <a:pt x="78" y="0"/>
                      <a:pt x="121" y="0"/>
                    </a:cubicBezTo>
                    <a:cubicBezTo>
                      <a:pt x="164" y="0"/>
                      <a:pt x="256" y="33"/>
                      <a:pt x="257" y="120"/>
                    </a:cubicBezTo>
                    <a:cubicBezTo>
                      <a:pt x="258" y="207"/>
                      <a:pt x="169" y="515"/>
                      <a:pt x="126" y="525"/>
                    </a:cubicBezTo>
                    <a:close/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 flipV="1">
                <a:off x="3957" y="9345"/>
                <a:ext cx="258" cy="525"/>
              </a:xfrm>
              <a:custGeom>
                <a:avLst/>
                <a:gdLst/>
                <a:ahLst/>
                <a:cxnLst>
                  <a:cxn ang="0">
                    <a:pos x="126" y="525"/>
                  </a:cxn>
                  <a:cxn ang="0">
                    <a:pos x="1" y="120"/>
                  </a:cxn>
                  <a:cxn ang="0">
                    <a:pos x="121" y="0"/>
                  </a:cxn>
                  <a:cxn ang="0">
                    <a:pos x="257" y="120"/>
                  </a:cxn>
                  <a:cxn ang="0">
                    <a:pos x="126" y="525"/>
                  </a:cxn>
                </a:cxnLst>
                <a:rect l="0" t="0" r="r" b="b"/>
                <a:pathLst>
                  <a:path w="258" h="525">
                    <a:moveTo>
                      <a:pt x="126" y="525"/>
                    </a:moveTo>
                    <a:cubicBezTo>
                      <a:pt x="83" y="525"/>
                      <a:pt x="2" y="207"/>
                      <a:pt x="1" y="120"/>
                    </a:cubicBezTo>
                    <a:cubicBezTo>
                      <a:pt x="0" y="33"/>
                      <a:pt x="78" y="0"/>
                      <a:pt x="121" y="0"/>
                    </a:cubicBezTo>
                    <a:cubicBezTo>
                      <a:pt x="164" y="0"/>
                      <a:pt x="256" y="33"/>
                      <a:pt x="257" y="120"/>
                    </a:cubicBezTo>
                    <a:cubicBezTo>
                      <a:pt x="258" y="207"/>
                      <a:pt x="169" y="515"/>
                      <a:pt x="126" y="525"/>
                    </a:cubicBezTo>
                    <a:close/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3435" y="7499"/>
              <a:ext cx="1020" cy="258"/>
              <a:chOff x="3555" y="9254"/>
              <a:chExt cx="1020" cy="258"/>
            </a:xfrm>
          </p:grpSpPr>
          <p:sp>
            <p:nvSpPr>
              <p:cNvPr id="16391" name="Freeform 7"/>
              <p:cNvSpPr>
                <a:spLocks/>
              </p:cNvSpPr>
              <p:nvPr/>
            </p:nvSpPr>
            <p:spPr bwMode="auto">
              <a:xfrm rot="-5400000">
                <a:off x="3689" y="9120"/>
                <a:ext cx="258" cy="525"/>
              </a:xfrm>
              <a:custGeom>
                <a:avLst/>
                <a:gdLst/>
                <a:ahLst/>
                <a:cxnLst>
                  <a:cxn ang="0">
                    <a:pos x="126" y="525"/>
                  </a:cxn>
                  <a:cxn ang="0">
                    <a:pos x="1" y="120"/>
                  </a:cxn>
                  <a:cxn ang="0">
                    <a:pos x="121" y="0"/>
                  </a:cxn>
                  <a:cxn ang="0">
                    <a:pos x="257" y="120"/>
                  </a:cxn>
                  <a:cxn ang="0">
                    <a:pos x="126" y="525"/>
                  </a:cxn>
                </a:cxnLst>
                <a:rect l="0" t="0" r="r" b="b"/>
                <a:pathLst>
                  <a:path w="258" h="525">
                    <a:moveTo>
                      <a:pt x="126" y="525"/>
                    </a:moveTo>
                    <a:cubicBezTo>
                      <a:pt x="83" y="525"/>
                      <a:pt x="2" y="207"/>
                      <a:pt x="1" y="120"/>
                    </a:cubicBezTo>
                    <a:cubicBezTo>
                      <a:pt x="0" y="33"/>
                      <a:pt x="78" y="0"/>
                      <a:pt x="121" y="0"/>
                    </a:cubicBezTo>
                    <a:cubicBezTo>
                      <a:pt x="164" y="0"/>
                      <a:pt x="256" y="33"/>
                      <a:pt x="257" y="120"/>
                    </a:cubicBezTo>
                    <a:cubicBezTo>
                      <a:pt x="258" y="207"/>
                      <a:pt x="169" y="515"/>
                      <a:pt x="126" y="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/>
              </a:p>
            </p:txBody>
          </p:sp>
          <p:sp>
            <p:nvSpPr>
              <p:cNvPr id="16390" name="Freeform 6"/>
              <p:cNvSpPr>
                <a:spLocks/>
              </p:cNvSpPr>
              <p:nvPr/>
            </p:nvSpPr>
            <p:spPr bwMode="auto">
              <a:xfrm rot="16200000" flipV="1">
                <a:off x="4184" y="9120"/>
                <a:ext cx="258" cy="525"/>
              </a:xfrm>
              <a:custGeom>
                <a:avLst/>
                <a:gdLst/>
                <a:ahLst/>
                <a:cxnLst>
                  <a:cxn ang="0">
                    <a:pos x="126" y="525"/>
                  </a:cxn>
                  <a:cxn ang="0">
                    <a:pos x="1" y="120"/>
                  </a:cxn>
                  <a:cxn ang="0">
                    <a:pos x="121" y="0"/>
                  </a:cxn>
                  <a:cxn ang="0">
                    <a:pos x="257" y="120"/>
                  </a:cxn>
                  <a:cxn ang="0">
                    <a:pos x="126" y="525"/>
                  </a:cxn>
                </a:cxnLst>
                <a:rect l="0" t="0" r="r" b="b"/>
                <a:pathLst>
                  <a:path w="258" h="525">
                    <a:moveTo>
                      <a:pt x="126" y="525"/>
                    </a:moveTo>
                    <a:cubicBezTo>
                      <a:pt x="83" y="525"/>
                      <a:pt x="2" y="207"/>
                      <a:pt x="1" y="120"/>
                    </a:cubicBezTo>
                    <a:cubicBezTo>
                      <a:pt x="0" y="33"/>
                      <a:pt x="78" y="0"/>
                      <a:pt x="121" y="0"/>
                    </a:cubicBezTo>
                    <a:cubicBezTo>
                      <a:pt x="164" y="0"/>
                      <a:pt x="256" y="33"/>
                      <a:pt x="257" y="120"/>
                    </a:cubicBezTo>
                    <a:cubicBezTo>
                      <a:pt x="258" y="207"/>
                      <a:pt x="169" y="515"/>
                      <a:pt x="126" y="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000"/>
              </a:p>
            </p:txBody>
          </p:sp>
        </p:grpSp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>
              <a:off x="2257" y="7663"/>
              <a:ext cx="342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18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s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387" name="Text Box 3"/>
            <p:cNvSpPr txBox="1">
              <a:spLocks noChangeArrowheads="1"/>
            </p:cNvSpPr>
            <p:nvPr/>
          </p:nvSpPr>
          <p:spPr bwMode="auto">
            <a:xfrm>
              <a:off x="3764" y="7725"/>
              <a:ext cx="288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18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р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386" name="Text Box 2"/>
            <p:cNvSpPr txBox="1">
              <a:spLocks noChangeArrowheads="1"/>
            </p:cNvSpPr>
            <p:nvPr/>
          </p:nvSpPr>
          <p:spPr bwMode="auto">
            <a:xfrm>
              <a:off x="4908" y="7725"/>
              <a:ext cx="2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000" tIns="0" rIns="18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d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714348" y="4857760"/>
            <a:ext cx="1857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Условное обозначение формы АО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142844" y="511054"/>
            <a:ext cx="8715436" cy="4216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Побочное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орбитальное)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квант. число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определяет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энергию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электрона (слабее, чем 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форму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атомной орбитали.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Принимает целочисленные значения от 0 до (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–1).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Обозначается латинскими буквами: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728663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Значение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ℓ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0       1        2       3         4</a:t>
            </a:r>
          </a:p>
          <a:p>
            <a:pPr marL="728663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Подуровень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s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      </a:t>
            </a:r>
            <a:r>
              <a:rPr kumimoji="0" lang="ru-RU" sz="2800" b="1" i="0" u="none" strike="noStrike" cap="none" normalizeH="0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       </a:t>
            </a:r>
            <a:r>
              <a:rPr kumimoji="0" lang="ru-RU" sz="2800" b="1" i="0" u="none" strike="noStrike" cap="none" normalizeH="0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d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       </a:t>
            </a:r>
            <a:r>
              <a:rPr kumimoji="0" lang="ru-RU" sz="2800" b="1" i="0" u="none" strike="noStrike" cap="none" normalizeH="0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f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        </a:t>
            </a:r>
            <a:r>
              <a:rPr kumimoji="0" lang="ru-RU" sz="2800" b="1" i="0" u="none" strike="noStrike" cap="none" normalizeH="0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g</a:t>
            </a:r>
            <a:endParaRPr kumimoji="0" lang="ru-RU" sz="2800" b="1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6350" marR="0" lvl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Энергия         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</a:t>
            </a:r>
            <a:r>
              <a:rPr kumimoji="0" lang="ru-RU" sz="28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</a:t>
            </a:r>
            <a:r>
              <a:rPr kumimoji="0" lang="ru-RU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&lt; Е</a:t>
            </a:r>
            <a:r>
              <a:rPr kumimoji="0" lang="ru-RU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&lt;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</a:t>
            </a:r>
            <a:r>
              <a:rPr kumimoji="0" lang="ru-RU" sz="28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</a:t>
            </a:r>
            <a:r>
              <a:rPr kumimoji="0" lang="ru-RU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&lt;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</a:t>
            </a:r>
            <a:r>
              <a:rPr kumimoji="0" lang="ru-RU" sz="28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f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" descr="Отсканировано 08"/>
          <p:cNvPicPr>
            <a:picLocks noChangeAspect="1" noChangeArrowheads="1"/>
          </p:cNvPicPr>
          <p:nvPr/>
        </p:nvPicPr>
        <p:blipFill>
          <a:blip r:embed="rId2" cstate="print"/>
          <a:srcRect l="3789" t="2232" r="7426" b="14787"/>
          <a:stretch>
            <a:fillRect/>
          </a:stretch>
        </p:blipFill>
        <p:spPr bwMode="auto">
          <a:xfrm>
            <a:off x="4929190" y="2242363"/>
            <a:ext cx="4033546" cy="4329909"/>
          </a:xfrm>
          <a:prstGeom prst="rect">
            <a:avLst/>
          </a:prstGeom>
          <a:noFill/>
        </p:spPr>
      </p:pic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4443163" y="2805268"/>
            <a:ext cx="155575" cy="152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129259" y="3134500"/>
            <a:ext cx="511175" cy="153988"/>
            <a:chOff x="7593" y="7443"/>
            <a:chExt cx="805" cy="243"/>
          </a:xfrm>
        </p:grpSpPr>
        <p:sp>
          <p:nvSpPr>
            <p:cNvPr id="17418" name="Rectangle 10"/>
            <p:cNvSpPr>
              <a:spLocks noChangeArrowheads="1"/>
            </p:cNvSpPr>
            <p:nvPr/>
          </p:nvSpPr>
          <p:spPr bwMode="auto">
            <a:xfrm>
              <a:off x="7593" y="7443"/>
              <a:ext cx="805" cy="240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>
              <a:off x="7848" y="7446"/>
              <a:ext cx="0" cy="2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>
              <a:off x="8118" y="7446"/>
              <a:ext cx="0" cy="2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6840272" y="2096872"/>
            <a:ext cx="180000" cy="18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3883595" y="3511617"/>
            <a:ext cx="760413" cy="161925"/>
            <a:chOff x="8058" y="7926"/>
            <a:chExt cx="1197" cy="255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8058" y="7938"/>
              <a:ext cx="1197" cy="24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>
              <a:off x="8298" y="7941"/>
              <a:ext cx="0" cy="2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8529" y="7938"/>
              <a:ext cx="0" cy="2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11" name="Freeform 3"/>
            <p:cNvSpPr>
              <a:spLocks/>
            </p:cNvSpPr>
            <p:nvPr/>
          </p:nvSpPr>
          <p:spPr bwMode="auto">
            <a:xfrm>
              <a:off x="8763" y="7926"/>
              <a:ext cx="1" cy="2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2"/>
                </a:cxn>
              </a:cxnLst>
              <a:rect l="0" t="0" r="r" b="b"/>
              <a:pathLst>
                <a:path w="1" h="252">
                  <a:moveTo>
                    <a:pt x="0" y="0"/>
                  </a:moveTo>
                  <a:lnTo>
                    <a:pt x="0" y="252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10" name="Freeform 2"/>
            <p:cNvSpPr>
              <a:spLocks/>
            </p:cNvSpPr>
            <p:nvPr/>
          </p:nvSpPr>
          <p:spPr bwMode="auto">
            <a:xfrm>
              <a:off x="9003" y="7926"/>
              <a:ext cx="1" cy="2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5"/>
                </a:cxn>
              </a:cxnLst>
              <a:rect l="0" t="0" r="r" b="b"/>
              <a:pathLst>
                <a:path w="1" h="255">
                  <a:moveTo>
                    <a:pt x="0" y="0"/>
                  </a:moveTo>
                  <a:lnTo>
                    <a:pt x="0" y="255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" name="Group 12"/>
          <p:cNvGrpSpPr>
            <a:grpSpLocks noChangeAspect="1"/>
          </p:cNvGrpSpPr>
          <p:nvPr/>
        </p:nvGrpSpPr>
        <p:grpSpPr bwMode="auto">
          <a:xfrm>
            <a:off x="428596" y="4455016"/>
            <a:ext cx="4009739" cy="1617190"/>
            <a:chOff x="2523" y="8970"/>
            <a:chExt cx="2715" cy="1096"/>
          </a:xfrm>
        </p:grpSpPr>
        <p:sp>
          <p:nvSpPr>
            <p:cNvPr id="17430" name="AutoShape 22"/>
            <p:cNvSpPr>
              <a:spLocks noChangeAspect="1" noChangeArrowheads="1" noTextEdit="1"/>
            </p:cNvSpPr>
            <p:nvPr/>
          </p:nvSpPr>
          <p:spPr bwMode="auto">
            <a:xfrm>
              <a:off x="2523" y="8970"/>
              <a:ext cx="2715" cy="1096"/>
            </a:xfrm>
            <a:prstGeom prst="rect">
              <a:avLst/>
            </a:prstGeom>
            <a:noFill/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29" name="Line 21"/>
            <p:cNvSpPr>
              <a:spLocks noChangeShapeType="1"/>
            </p:cNvSpPr>
            <p:nvPr/>
          </p:nvSpPr>
          <p:spPr bwMode="auto">
            <a:xfrm>
              <a:off x="2523" y="9648"/>
              <a:ext cx="271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28" name="Line 20"/>
            <p:cNvSpPr>
              <a:spLocks noChangeShapeType="1"/>
            </p:cNvSpPr>
            <p:nvPr/>
          </p:nvSpPr>
          <p:spPr bwMode="auto">
            <a:xfrm flipV="1">
              <a:off x="3781" y="8970"/>
              <a:ext cx="15" cy="6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27" name="Line 19"/>
            <p:cNvSpPr>
              <a:spLocks noChangeShapeType="1"/>
            </p:cNvSpPr>
            <p:nvPr/>
          </p:nvSpPr>
          <p:spPr bwMode="auto">
            <a:xfrm rot="5400000" flipV="1">
              <a:off x="4277" y="9151"/>
              <a:ext cx="0" cy="9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26" name="Line 18"/>
            <p:cNvSpPr>
              <a:spLocks noChangeShapeType="1"/>
            </p:cNvSpPr>
            <p:nvPr/>
          </p:nvSpPr>
          <p:spPr bwMode="auto">
            <a:xfrm rot="16200000" flipV="1">
              <a:off x="3315" y="9197"/>
              <a:ext cx="0" cy="90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425" name="Line 17"/>
            <p:cNvSpPr>
              <a:spLocks noChangeShapeType="1"/>
            </p:cNvSpPr>
            <p:nvPr/>
          </p:nvSpPr>
          <p:spPr bwMode="auto">
            <a:xfrm rot="2916756" flipV="1">
              <a:off x="4036" y="9105"/>
              <a:ext cx="15" cy="6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24" name="Line 16"/>
            <p:cNvSpPr>
              <a:spLocks noChangeShapeType="1"/>
            </p:cNvSpPr>
            <p:nvPr/>
          </p:nvSpPr>
          <p:spPr bwMode="auto">
            <a:xfrm rot="18821637" flipV="1">
              <a:off x="3526" y="9090"/>
              <a:ext cx="15" cy="6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23" name="Line 15"/>
            <p:cNvSpPr>
              <a:spLocks noChangeShapeType="1"/>
            </p:cNvSpPr>
            <p:nvPr/>
          </p:nvSpPr>
          <p:spPr bwMode="auto">
            <a:xfrm>
              <a:off x="3315" y="8970"/>
              <a:ext cx="0" cy="6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>
              <a:off x="4275" y="8970"/>
              <a:ext cx="0" cy="6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2862" y="9816"/>
              <a:ext cx="2243" cy="171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18000" tIns="0" rIns="1800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-2  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</a:t>
              </a: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-1  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</a:t>
              </a: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</a:t>
              </a: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0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 </a:t>
              </a: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+1 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</a:t>
              </a: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+2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</a:t>
              </a:r>
              <a:r>
                <a:rPr kumimoji="0" lang="ru-RU" sz="2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ℓ</a:t>
              </a:r>
              <a:endPara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221566" y="193684"/>
            <a:ext cx="8676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Магнитное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квантовое число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</a:t>
            </a:r>
            <a:r>
              <a:rPr kumimoji="0" lang="ru-RU" sz="2800" b="1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ℓ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характеризует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количество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ориентацию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АО в пространстве и принимает целочисленные значения 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от ­ℓ до +ℓ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включая ноль. Всего принимает </a:t>
            </a:r>
            <a:r>
              <a:rPr kumimoji="0" lang="ru-RU" sz="28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2ℓ+1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значение.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Условное обозначение в виде ячейки          или   ─.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332595" y="2603020"/>
            <a:ext cx="3888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6840538" algn="l"/>
              </a:tabLst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у </a:t>
            </a:r>
            <a:r>
              <a:rPr lang="ru-RU" sz="24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s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-подуровня – одна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АО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68405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-подуровня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три АО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68405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-подуровня – пять АО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405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f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-подуровня – семь АО.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sym typeface="Wingdings 3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ChangeArrowheads="1"/>
          </p:cNvSpPr>
          <p:nvPr/>
        </p:nvSpPr>
        <p:spPr bwMode="auto">
          <a:xfrm>
            <a:off x="285720" y="357166"/>
            <a:ext cx="8496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Спиновое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квантовое число </a:t>
            </a:r>
            <a:r>
              <a:rPr kumimoji="0" lang="ru-RU" sz="3200" b="1" i="1" u="none" strike="noStrike" cap="none" normalizeH="0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m</a:t>
            </a:r>
            <a:r>
              <a:rPr kumimoji="0" lang="ru-RU" sz="3200" b="1" i="1" u="none" strike="noStrike" cap="none" normalizeH="0" baseline="-3000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s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хар-ет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собственный магнитный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момент (спин). 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Имеет только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два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значения +½ и -½.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обозначается стрелками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 3" pitchFamily="18" charset="2"/>
              </a:rPr>
              <a:t>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или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 3" pitchFamily="18" charset="2"/>
              </a:rPr>
              <a:t>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119"/>
          <p:cNvGrpSpPr>
            <a:grpSpLocks/>
          </p:cNvGrpSpPr>
          <p:nvPr/>
        </p:nvGrpSpPr>
        <p:grpSpPr bwMode="auto">
          <a:xfrm>
            <a:off x="3209536" y="4591153"/>
            <a:ext cx="648084" cy="648656"/>
            <a:chOff x="3854" y="11030"/>
            <a:chExt cx="583" cy="456"/>
          </a:xfrm>
        </p:grpSpPr>
        <p:sp>
          <p:nvSpPr>
            <p:cNvPr id="4" name="Rectangle 122"/>
            <p:cNvSpPr>
              <a:spLocks noChangeArrowheads="1"/>
            </p:cNvSpPr>
            <p:nvPr/>
          </p:nvSpPr>
          <p:spPr bwMode="auto">
            <a:xfrm>
              <a:off x="3854" y="11030"/>
              <a:ext cx="583" cy="456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Line 121"/>
            <p:cNvSpPr>
              <a:spLocks noChangeShapeType="1"/>
            </p:cNvSpPr>
            <p:nvPr/>
          </p:nvSpPr>
          <p:spPr bwMode="auto">
            <a:xfrm>
              <a:off x="4035" y="11099"/>
              <a:ext cx="0" cy="354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Line 120"/>
            <p:cNvSpPr>
              <a:spLocks noChangeShapeType="1"/>
            </p:cNvSpPr>
            <p:nvPr/>
          </p:nvSpPr>
          <p:spPr bwMode="auto">
            <a:xfrm flipV="1">
              <a:off x="4240" y="11079"/>
              <a:ext cx="0" cy="329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" name="Group 135"/>
          <p:cNvGrpSpPr>
            <a:grpSpLocks/>
          </p:cNvGrpSpPr>
          <p:nvPr/>
        </p:nvGrpSpPr>
        <p:grpSpPr bwMode="auto">
          <a:xfrm>
            <a:off x="1214414" y="4519718"/>
            <a:ext cx="648650" cy="1065892"/>
            <a:chOff x="3687" y="12774"/>
            <a:chExt cx="375" cy="2172"/>
          </a:xfrm>
        </p:grpSpPr>
        <p:grpSp>
          <p:nvGrpSpPr>
            <p:cNvPr id="8" name="Group 137"/>
            <p:cNvGrpSpPr>
              <a:grpSpLocks/>
            </p:cNvGrpSpPr>
            <p:nvPr/>
          </p:nvGrpSpPr>
          <p:grpSpPr bwMode="auto">
            <a:xfrm>
              <a:off x="3687" y="12774"/>
              <a:ext cx="375" cy="1320"/>
              <a:chOff x="3156" y="12772"/>
              <a:chExt cx="375" cy="1320"/>
            </a:xfrm>
          </p:grpSpPr>
          <p:sp>
            <p:nvSpPr>
              <p:cNvPr id="10" name="Line 139"/>
              <p:cNvSpPr>
                <a:spLocks noChangeShapeType="1"/>
              </p:cNvSpPr>
              <p:nvPr/>
            </p:nvSpPr>
            <p:spPr bwMode="auto">
              <a:xfrm flipH="1" flipV="1">
                <a:off x="3345" y="12911"/>
                <a:ext cx="0" cy="907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stealth" w="lg" len="lg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Rectangle 138"/>
              <p:cNvSpPr>
                <a:spLocks noChangeArrowheads="1"/>
              </p:cNvSpPr>
              <p:nvPr/>
            </p:nvSpPr>
            <p:spPr bwMode="auto">
              <a:xfrm>
                <a:off x="3156" y="12772"/>
                <a:ext cx="375" cy="1320"/>
              </a:xfrm>
              <a:prstGeom prst="rect">
                <a:avLst/>
              </a:prstGeom>
              <a:noFill/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9" name="Text Box 136"/>
            <p:cNvSpPr txBox="1">
              <a:spLocks noChangeArrowheads="1"/>
            </p:cNvSpPr>
            <p:nvPr/>
          </p:nvSpPr>
          <p:spPr bwMode="auto">
            <a:xfrm>
              <a:off x="3747" y="14212"/>
              <a:ext cx="250" cy="73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vert="horz" wrap="square" lIns="18000" tIns="0" rIns="18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1s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5690015" y="4291462"/>
            <a:ext cx="2509209" cy="2137934"/>
            <a:chOff x="7125" y="13655"/>
            <a:chExt cx="1417" cy="1074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7125" y="14146"/>
              <a:ext cx="285" cy="253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7405" y="13905"/>
              <a:ext cx="285" cy="253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7688" y="13655"/>
              <a:ext cx="854" cy="257"/>
              <a:chOff x="7632" y="7436"/>
              <a:chExt cx="854" cy="257"/>
            </a:xfrm>
          </p:grpSpPr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7632" y="7436"/>
                <a:ext cx="854" cy="253"/>
              </a:xfrm>
              <a:prstGeom prst="rect">
                <a:avLst/>
              </a:prstGeom>
              <a:noFill/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800"/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7917" y="7446"/>
                <a:ext cx="0" cy="24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800"/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>
                <a:off x="8210" y="7453"/>
                <a:ext cx="0" cy="24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800"/>
              </a:p>
            </p:txBody>
          </p:sp>
        </p:grp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7146" y="14414"/>
              <a:ext cx="369" cy="31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vert="horz" wrap="square" lIns="18000" tIns="0" rIns="18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1s</a:t>
              </a:r>
              <a:endPara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7458" y="14129"/>
              <a:ext cx="334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vert="horz" wrap="square" lIns="18000" tIns="0" rIns="18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2s</a:t>
              </a:r>
              <a:endPara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7919" y="13904"/>
              <a:ext cx="392" cy="31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vert="horz" wrap="square" lIns="18000" tIns="0" rIns="18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2р</a:t>
              </a:r>
              <a:endPara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7311" y="14175"/>
              <a:ext cx="3" cy="22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V="1">
              <a:off x="7218" y="14163"/>
              <a:ext cx="3" cy="22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V="1">
              <a:off x="7590" y="13909"/>
              <a:ext cx="0" cy="22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</p:grp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6926256" y="4335895"/>
            <a:ext cx="0" cy="447891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/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flipV="1">
            <a:off x="7423124" y="4319049"/>
            <a:ext cx="0" cy="447891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/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6351850" y="4840588"/>
            <a:ext cx="0" cy="447891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/>
          </a:p>
        </p:txBody>
      </p:sp>
      <p:sp>
        <p:nvSpPr>
          <p:cNvPr id="30" name="Text Box 136"/>
          <p:cNvSpPr txBox="1">
            <a:spLocks noChangeArrowheads="1"/>
          </p:cNvSpPr>
          <p:nvPr/>
        </p:nvSpPr>
        <p:spPr bwMode="auto">
          <a:xfrm>
            <a:off x="3347864" y="5301208"/>
            <a:ext cx="432433" cy="36020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1s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4635500" y="2301750"/>
            <a:ext cx="4151313" cy="1947862"/>
            <a:chOff x="4666" y="10947"/>
            <a:chExt cx="3845" cy="1803"/>
          </a:xfrm>
        </p:grpSpPr>
        <p:sp>
          <p:nvSpPr>
            <p:cNvPr id="9245" name="Rectangle 3"/>
            <p:cNvSpPr>
              <a:spLocks noChangeArrowheads="1"/>
            </p:cNvSpPr>
            <p:nvPr/>
          </p:nvSpPr>
          <p:spPr bwMode="auto">
            <a:xfrm>
              <a:off x="4666" y="12167"/>
              <a:ext cx="244" cy="24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800">
                <a:latin typeface="Calibri" pitchFamily="34" charset="0"/>
              </a:endParaRPr>
            </a:p>
          </p:txBody>
        </p:sp>
        <p:sp>
          <p:nvSpPr>
            <p:cNvPr id="9246" name="Rectangle 4"/>
            <p:cNvSpPr>
              <a:spLocks noChangeArrowheads="1"/>
            </p:cNvSpPr>
            <p:nvPr/>
          </p:nvSpPr>
          <p:spPr bwMode="auto">
            <a:xfrm>
              <a:off x="4908" y="11926"/>
              <a:ext cx="244" cy="24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800">
                <a:latin typeface="Calibri" pitchFamily="34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152" y="11683"/>
              <a:ext cx="805" cy="243"/>
              <a:chOff x="7593" y="7443"/>
              <a:chExt cx="805" cy="243"/>
            </a:xfrm>
          </p:grpSpPr>
          <p:sp>
            <p:nvSpPr>
              <p:cNvPr id="9267" name="Rectangle 6"/>
              <p:cNvSpPr>
                <a:spLocks noChangeArrowheads="1"/>
              </p:cNvSpPr>
              <p:nvPr/>
            </p:nvSpPr>
            <p:spPr bwMode="auto">
              <a:xfrm>
                <a:off x="7593" y="7443"/>
                <a:ext cx="805" cy="24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9268" name="Line 7"/>
              <p:cNvSpPr>
                <a:spLocks noChangeShapeType="1"/>
              </p:cNvSpPr>
              <p:nvPr/>
            </p:nvSpPr>
            <p:spPr bwMode="auto">
              <a:xfrm>
                <a:off x="7848" y="7446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69" name="Line 8"/>
              <p:cNvSpPr>
                <a:spLocks noChangeShapeType="1"/>
              </p:cNvSpPr>
              <p:nvPr/>
            </p:nvSpPr>
            <p:spPr bwMode="auto">
              <a:xfrm>
                <a:off x="8118" y="7446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248" name="Rectangle 9"/>
            <p:cNvSpPr>
              <a:spLocks noChangeArrowheads="1"/>
            </p:cNvSpPr>
            <p:nvPr/>
          </p:nvSpPr>
          <p:spPr bwMode="auto">
            <a:xfrm>
              <a:off x="5970" y="11451"/>
              <a:ext cx="244" cy="24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800">
                <a:latin typeface="Calibri" pitchFamily="34" charset="0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6213" y="11202"/>
              <a:ext cx="805" cy="243"/>
              <a:chOff x="7593" y="7443"/>
              <a:chExt cx="805" cy="243"/>
            </a:xfrm>
          </p:grpSpPr>
          <p:sp>
            <p:nvSpPr>
              <p:cNvPr id="9264" name="Rectangle 11"/>
              <p:cNvSpPr>
                <a:spLocks noChangeArrowheads="1"/>
              </p:cNvSpPr>
              <p:nvPr/>
            </p:nvSpPr>
            <p:spPr bwMode="auto">
              <a:xfrm>
                <a:off x="7593" y="7443"/>
                <a:ext cx="805" cy="24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9265" name="Line 12"/>
              <p:cNvSpPr>
                <a:spLocks noChangeShapeType="1"/>
              </p:cNvSpPr>
              <p:nvPr/>
            </p:nvSpPr>
            <p:spPr bwMode="auto">
              <a:xfrm>
                <a:off x="7848" y="7446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66" name="Line 13"/>
              <p:cNvSpPr>
                <a:spLocks noChangeShapeType="1"/>
              </p:cNvSpPr>
              <p:nvPr/>
            </p:nvSpPr>
            <p:spPr bwMode="auto">
              <a:xfrm>
                <a:off x="8118" y="7446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7314" y="10947"/>
              <a:ext cx="1197" cy="255"/>
              <a:chOff x="8058" y="7926"/>
              <a:chExt cx="1197" cy="255"/>
            </a:xfrm>
          </p:grpSpPr>
          <p:sp>
            <p:nvSpPr>
              <p:cNvPr id="9259" name="Rectangle 15"/>
              <p:cNvSpPr>
                <a:spLocks noChangeArrowheads="1"/>
              </p:cNvSpPr>
              <p:nvPr/>
            </p:nvSpPr>
            <p:spPr bwMode="auto">
              <a:xfrm>
                <a:off x="8058" y="7938"/>
                <a:ext cx="1197" cy="24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9260" name="Line 16"/>
              <p:cNvSpPr>
                <a:spLocks noChangeShapeType="1"/>
              </p:cNvSpPr>
              <p:nvPr/>
            </p:nvSpPr>
            <p:spPr bwMode="auto">
              <a:xfrm>
                <a:off x="8298" y="7941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61" name="Line 17"/>
              <p:cNvSpPr>
                <a:spLocks noChangeShapeType="1"/>
              </p:cNvSpPr>
              <p:nvPr/>
            </p:nvSpPr>
            <p:spPr bwMode="auto">
              <a:xfrm>
                <a:off x="8529" y="793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62" name="Freeform 18"/>
              <p:cNvSpPr>
                <a:spLocks/>
              </p:cNvSpPr>
              <p:nvPr/>
            </p:nvSpPr>
            <p:spPr bwMode="auto">
              <a:xfrm>
                <a:off x="8763" y="7926"/>
                <a:ext cx="1" cy="252"/>
              </a:xfrm>
              <a:custGeom>
                <a:avLst/>
                <a:gdLst>
                  <a:gd name="T0" fmla="*/ 0 w 1"/>
                  <a:gd name="T1" fmla="*/ 0 h 252"/>
                  <a:gd name="T2" fmla="*/ 0 w 1"/>
                  <a:gd name="T3" fmla="*/ 252 h 252"/>
                  <a:gd name="T4" fmla="*/ 0 60000 65536"/>
                  <a:gd name="T5" fmla="*/ 0 60000 65536"/>
                  <a:gd name="T6" fmla="*/ 0 w 1"/>
                  <a:gd name="T7" fmla="*/ 0 h 252"/>
                  <a:gd name="T8" fmla="*/ 1 w 1"/>
                  <a:gd name="T9" fmla="*/ 252 h 2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2">
                    <a:moveTo>
                      <a:pt x="0" y="0"/>
                    </a:moveTo>
                    <a:lnTo>
                      <a:pt x="0" y="252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9263" name="Freeform 19"/>
              <p:cNvSpPr>
                <a:spLocks/>
              </p:cNvSpPr>
              <p:nvPr/>
            </p:nvSpPr>
            <p:spPr bwMode="auto">
              <a:xfrm>
                <a:off x="9003" y="7926"/>
                <a:ext cx="1" cy="255"/>
              </a:xfrm>
              <a:custGeom>
                <a:avLst/>
                <a:gdLst>
                  <a:gd name="T0" fmla="*/ 0 w 1"/>
                  <a:gd name="T1" fmla="*/ 0 h 255"/>
                  <a:gd name="T2" fmla="*/ 0 w 1"/>
                  <a:gd name="T3" fmla="*/ 255 h 255"/>
                  <a:gd name="T4" fmla="*/ 0 60000 65536"/>
                  <a:gd name="T5" fmla="*/ 0 60000 65536"/>
                  <a:gd name="T6" fmla="*/ 0 w 1"/>
                  <a:gd name="T7" fmla="*/ 0 h 255"/>
                  <a:gd name="T8" fmla="*/ 1 w 1"/>
                  <a:gd name="T9" fmla="*/ 255 h 2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5">
                    <a:moveTo>
                      <a:pt x="0" y="0"/>
                    </a:moveTo>
                    <a:lnTo>
                      <a:pt x="0" y="255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</p:grpSp>
        <p:sp>
          <p:nvSpPr>
            <p:cNvPr id="9251" name="Rectangle 20"/>
            <p:cNvSpPr>
              <a:spLocks noChangeArrowheads="1"/>
            </p:cNvSpPr>
            <p:nvPr/>
          </p:nvSpPr>
          <p:spPr bwMode="auto">
            <a:xfrm>
              <a:off x="7040" y="11025"/>
              <a:ext cx="244" cy="24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800">
                <a:latin typeface="Calibri" pitchFamily="34" charset="0"/>
              </a:endParaRPr>
            </a:p>
          </p:txBody>
        </p:sp>
        <p:sp>
          <p:nvSpPr>
            <p:cNvPr id="9252" name="Text Box 21"/>
            <p:cNvSpPr txBox="1">
              <a:spLocks noChangeArrowheads="1"/>
            </p:cNvSpPr>
            <p:nvPr/>
          </p:nvSpPr>
          <p:spPr bwMode="auto">
            <a:xfrm>
              <a:off x="4702" y="12435"/>
              <a:ext cx="369" cy="31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1s</a:t>
              </a:r>
              <a:endParaRPr lang="ru-RU" sz="2800"/>
            </a:p>
          </p:txBody>
        </p:sp>
        <p:sp>
          <p:nvSpPr>
            <p:cNvPr id="9253" name="Text Box 22"/>
            <p:cNvSpPr txBox="1">
              <a:spLocks noChangeArrowheads="1"/>
            </p:cNvSpPr>
            <p:nvPr/>
          </p:nvSpPr>
          <p:spPr bwMode="auto">
            <a:xfrm>
              <a:off x="4961" y="12150"/>
              <a:ext cx="334" cy="3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2s</a:t>
              </a:r>
              <a:endParaRPr lang="ru-RU" sz="2800"/>
            </a:p>
          </p:txBody>
        </p:sp>
        <p:sp>
          <p:nvSpPr>
            <p:cNvPr id="9254" name="Text Box 23"/>
            <p:cNvSpPr txBox="1">
              <a:spLocks noChangeArrowheads="1"/>
            </p:cNvSpPr>
            <p:nvPr/>
          </p:nvSpPr>
          <p:spPr bwMode="auto">
            <a:xfrm>
              <a:off x="5422" y="11925"/>
              <a:ext cx="392" cy="31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2р</a:t>
              </a:r>
              <a:endParaRPr lang="ru-RU" sz="2800"/>
            </a:p>
          </p:txBody>
        </p:sp>
        <p:sp>
          <p:nvSpPr>
            <p:cNvPr id="9255" name="Text Box 24"/>
            <p:cNvSpPr txBox="1">
              <a:spLocks noChangeArrowheads="1"/>
            </p:cNvSpPr>
            <p:nvPr/>
          </p:nvSpPr>
          <p:spPr bwMode="auto">
            <a:xfrm>
              <a:off x="6027" y="11701"/>
              <a:ext cx="441" cy="32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3s</a:t>
              </a:r>
              <a:endParaRPr lang="ru-RU" sz="2800"/>
            </a:p>
          </p:txBody>
        </p:sp>
        <p:sp>
          <p:nvSpPr>
            <p:cNvPr id="9256" name="Text Box 25"/>
            <p:cNvSpPr txBox="1">
              <a:spLocks noChangeArrowheads="1"/>
            </p:cNvSpPr>
            <p:nvPr/>
          </p:nvSpPr>
          <p:spPr bwMode="auto">
            <a:xfrm>
              <a:off x="6521" y="11460"/>
              <a:ext cx="456" cy="27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3р</a:t>
              </a:r>
              <a:endParaRPr lang="ru-RU" sz="2800"/>
            </a:p>
          </p:txBody>
        </p:sp>
        <p:sp>
          <p:nvSpPr>
            <p:cNvPr id="9257" name="Text Box 26"/>
            <p:cNvSpPr txBox="1">
              <a:spLocks noChangeArrowheads="1"/>
            </p:cNvSpPr>
            <p:nvPr/>
          </p:nvSpPr>
          <p:spPr bwMode="auto">
            <a:xfrm>
              <a:off x="7066" y="11254"/>
              <a:ext cx="367" cy="3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4s</a:t>
              </a:r>
              <a:endParaRPr lang="ru-RU" sz="2800"/>
            </a:p>
          </p:txBody>
        </p:sp>
        <p:sp>
          <p:nvSpPr>
            <p:cNvPr id="9258" name="Text Box 27"/>
            <p:cNvSpPr txBox="1">
              <a:spLocks noChangeArrowheads="1"/>
            </p:cNvSpPr>
            <p:nvPr/>
          </p:nvSpPr>
          <p:spPr bwMode="auto">
            <a:xfrm>
              <a:off x="7689" y="11233"/>
              <a:ext cx="500" cy="4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3d</a:t>
              </a:r>
              <a:endParaRPr lang="ru-RU" sz="2800"/>
            </a:p>
          </p:txBody>
        </p:sp>
      </p:grpSp>
      <p:sp>
        <p:nvSpPr>
          <p:cNvPr id="9219" name="Rectangle 110"/>
          <p:cNvSpPr>
            <a:spLocks noChangeArrowheads="1"/>
          </p:cNvSpPr>
          <p:nvPr/>
        </p:nvSpPr>
        <p:spPr bwMode="auto">
          <a:xfrm>
            <a:off x="714375" y="139700"/>
            <a:ext cx="7929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cs typeface="Times New Roman" pitchFamily="18" charset="0"/>
              </a:rPr>
              <a:t>ПРАВИЛА</a:t>
            </a:r>
            <a:r>
              <a:rPr lang="ru-RU" sz="2400" i="1" dirty="0">
                <a:cs typeface="Times New Roman" pitchFamily="18" charset="0"/>
              </a:rPr>
              <a:t> ЗАПОЛНЕНИЯ АО И </a:t>
            </a:r>
            <a:br>
              <a:rPr lang="ru-RU" sz="2400" i="1" dirty="0">
                <a:cs typeface="Times New Roman" pitchFamily="18" charset="0"/>
              </a:rPr>
            </a:br>
            <a:r>
              <a:rPr lang="ru-RU" sz="2400" i="1" dirty="0">
                <a:cs typeface="Times New Roman" pitchFamily="18" charset="0"/>
              </a:rPr>
              <a:t>ЭЛЕКТРОННЫЕ </a:t>
            </a:r>
            <a:r>
              <a:rPr lang="ru-RU" sz="24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cs typeface="Times New Roman" pitchFamily="18" charset="0"/>
              </a:rPr>
              <a:t>ФОРМУЛЫ</a:t>
            </a:r>
            <a:r>
              <a:rPr lang="ru-RU" sz="2400" i="1" dirty="0">
                <a:cs typeface="Times New Roman" pitchFamily="18" charset="0"/>
              </a:rPr>
              <a:t> АТОМОВ</a:t>
            </a:r>
            <a:endParaRPr lang="ru-RU" sz="2400" dirty="0"/>
          </a:p>
        </p:txBody>
      </p:sp>
      <p:sp>
        <p:nvSpPr>
          <p:cNvPr id="9220" name="Rectangle 118"/>
          <p:cNvSpPr>
            <a:spLocks noChangeArrowheads="1"/>
          </p:cNvSpPr>
          <p:nvPr/>
        </p:nvSpPr>
        <p:spPr bwMode="auto">
          <a:xfrm>
            <a:off x="357188" y="1179387"/>
            <a:ext cx="850106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cs typeface="Times New Roman" pitchFamily="18" charset="0"/>
              </a:rPr>
              <a:t>Принцип минимума энергии</a:t>
            </a:r>
            <a:r>
              <a:rPr lang="ru-RU" sz="2400" dirty="0">
                <a:cs typeface="Times New Roman" pitchFamily="18" charset="0"/>
              </a:rPr>
              <a:t> </a:t>
            </a:r>
          </a:p>
          <a:p>
            <a:pPr algn="just" eaLnBrk="0" hangingPunct="0"/>
            <a:endParaRPr lang="ru-RU" sz="400" dirty="0"/>
          </a:p>
          <a:p>
            <a:pPr algn="ctr" eaLnBrk="0" hangingPunct="0"/>
            <a:r>
              <a:rPr lang="en-US" sz="2400" dirty="0">
                <a:cs typeface="Times New Roman" pitchFamily="18" charset="0"/>
              </a:rPr>
              <a:t>1s&lt;2s&lt;2</a:t>
            </a:r>
            <a:r>
              <a:rPr lang="ru-RU" sz="2400" dirty="0" err="1">
                <a:cs typeface="Times New Roman" pitchFamily="18" charset="0"/>
              </a:rPr>
              <a:t>р</a:t>
            </a:r>
            <a:r>
              <a:rPr lang="en-US" sz="2400" dirty="0">
                <a:cs typeface="Times New Roman" pitchFamily="18" charset="0"/>
              </a:rPr>
              <a:t>&lt;3s&lt;3</a:t>
            </a:r>
            <a:r>
              <a:rPr lang="ru-RU" sz="2400" dirty="0" err="1">
                <a:cs typeface="Times New Roman" pitchFamily="18" charset="0"/>
              </a:rPr>
              <a:t>р</a:t>
            </a:r>
            <a:r>
              <a:rPr lang="en-US" sz="2400" dirty="0">
                <a:cs typeface="Times New Roman" pitchFamily="18" charset="0"/>
              </a:rPr>
              <a:t>&lt;4s≈3d&lt;4</a:t>
            </a:r>
            <a:r>
              <a:rPr lang="ru-RU" sz="2400" dirty="0" err="1">
                <a:cs typeface="Times New Roman" pitchFamily="18" charset="0"/>
              </a:rPr>
              <a:t>р</a:t>
            </a:r>
            <a:r>
              <a:rPr lang="en-US" sz="2400" dirty="0">
                <a:cs typeface="Times New Roman" pitchFamily="18" charset="0"/>
              </a:rPr>
              <a:t>&lt;5s≈4d&lt;5</a:t>
            </a:r>
            <a:r>
              <a:rPr lang="ru-RU" sz="2400" dirty="0" err="1">
                <a:cs typeface="Times New Roman" pitchFamily="18" charset="0"/>
              </a:rPr>
              <a:t>р</a:t>
            </a:r>
            <a:r>
              <a:rPr lang="en-US" sz="2400" dirty="0">
                <a:cs typeface="Times New Roman" pitchFamily="18" charset="0"/>
              </a:rPr>
              <a:t>&lt;6s≈5d≈4f&lt;6</a:t>
            </a:r>
            <a:r>
              <a:rPr lang="ru-RU" sz="2400" dirty="0" err="1">
                <a:cs typeface="Times New Roman" pitchFamily="18" charset="0"/>
              </a:rPr>
              <a:t>р</a:t>
            </a:r>
            <a:r>
              <a:rPr lang="en-US" sz="2400" dirty="0">
                <a:cs typeface="Times New Roman" pitchFamily="18" charset="0"/>
              </a:rPr>
              <a:t>&lt;7s</a:t>
            </a:r>
            <a:endParaRPr lang="en-US" sz="2400" dirty="0"/>
          </a:p>
        </p:txBody>
      </p:sp>
      <p:sp>
        <p:nvSpPr>
          <p:cNvPr id="9221" name="Rectangle 123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endParaRPr lang="ru-RU" sz="2400"/>
          </a:p>
        </p:txBody>
      </p:sp>
      <p:grpSp>
        <p:nvGrpSpPr>
          <p:cNvPr id="6" name="Group 119"/>
          <p:cNvGrpSpPr>
            <a:grpSpLocks/>
          </p:cNvGrpSpPr>
          <p:nvPr/>
        </p:nvGrpSpPr>
        <p:grpSpPr bwMode="auto">
          <a:xfrm>
            <a:off x="3462338" y="2338262"/>
            <a:ext cx="468312" cy="468313"/>
            <a:chOff x="3854" y="11030"/>
            <a:chExt cx="421" cy="329"/>
          </a:xfrm>
        </p:grpSpPr>
        <p:sp>
          <p:nvSpPr>
            <p:cNvPr id="9242" name="Rectangle 122"/>
            <p:cNvSpPr>
              <a:spLocks noChangeArrowheads="1"/>
            </p:cNvSpPr>
            <p:nvPr/>
          </p:nvSpPr>
          <p:spPr bwMode="auto">
            <a:xfrm>
              <a:off x="3854" y="11030"/>
              <a:ext cx="421" cy="329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243" name="Line 121"/>
            <p:cNvSpPr>
              <a:spLocks noChangeShapeType="1"/>
            </p:cNvSpPr>
            <p:nvPr/>
          </p:nvSpPr>
          <p:spPr bwMode="auto">
            <a:xfrm>
              <a:off x="3974" y="11070"/>
              <a:ext cx="0" cy="25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44" name="Line 120"/>
            <p:cNvSpPr>
              <a:spLocks noChangeShapeType="1"/>
            </p:cNvSpPr>
            <p:nvPr/>
          </p:nvSpPr>
          <p:spPr bwMode="auto">
            <a:xfrm flipV="1">
              <a:off x="4142" y="11060"/>
              <a:ext cx="0" cy="25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3" name="Rectangle 124"/>
          <p:cNvSpPr>
            <a:spLocks noChangeArrowheads="1"/>
          </p:cNvSpPr>
          <p:nvPr/>
        </p:nvSpPr>
        <p:spPr bwMode="auto">
          <a:xfrm>
            <a:off x="357188" y="2370012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cs typeface="Times New Roman" pitchFamily="18" charset="0"/>
              </a:rPr>
              <a:t>Принцип Паули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224" name="Rectangle 133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endParaRPr lang="ru-RU" sz="2400"/>
          </a:p>
        </p:txBody>
      </p:sp>
      <p:grpSp>
        <p:nvGrpSpPr>
          <p:cNvPr id="7" name="Group 125"/>
          <p:cNvGrpSpPr>
            <a:grpSpLocks noChangeAspect="1"/>
          </p:cNvGrpSpPr>
          <p:nvPr/>
        </p:nvGrpSpPr>
        <p:grpSpPr bwMode="auto">
          <a:xfrm>
            <a:off x="3166181" y="3292350"/>
            <a:ext cx="1042988" cy="363537"/>
            <a:chOff x="3896" y="11737"/>
            <a:chExt cx="822" cy="286"/>
          </a:xfrm>
        </p:grpSpPr>
        <p:grpSp>
          <p:nvGrpSpPr>
            <p:cNvPr id="8" name="Group 129"/>
            <p:cNvGrpSpPr>
              <a:grpSpLocks/>
            </p:cNvGrpSpPr>
            <p:nvPr/>
          </p:nvGrpSpPr>
          <p:grpSpPr bwMode="auto">
            <a:xfrm>
              <a:off x="3896" y="11737"/>
              <a:ext cx="822" cy="286"/>
              <a:chOff x="7593" y="7443"/>
              <a:chExt cx="822" cy="286"/>
            </a:xfrm>
          </p:grpSpPr>
          <p:sp>
            <p:nvSpPr>
              <p:cNvPr id="9239" name="Rectangle 132"/>
              <p:cNvSpPr>
                <a:spLocks noChangeArrowheads="1"/>
              </p:cNvSpPr>
              <p:nvPr/>
            </p:nvSpPr>
            <p:spPr bwMode="auto">
              <a:xfrm>
                <a:off x="7593" y="7443"/>
                <a:ext cx="822" cy="283"/>
              </a:xfrm>
              <a:prstGeom prst="rect">
                <a:avLst/>
              </a:prstGeom>
              <a:noFill/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Calibri" pitchFamily="34" charset="0"/>
                </a:endParaRPr>
              </a:p>
            </p:txBody>
          </p:sp>
          <p:sp>
            <p:nvSpPr>
              <p:cNvPr id="9240" name="Line 131"/>
              <p:cNvSpPr>
                <a:spLocks noChangeShapeType="1"/>
              </p:cNvSpPr>
              <p:nvPr/>
            </p:nvSpPr>
            <p:spPr bwMode="auto">
              <a:xfrm>
                <a:off x="7848" y="7446"/>
                <a:ext cx="0" cy="283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41" name="Line 130"/>
              <p:cNvSpPr>
                <a:spLocks noChangeShapeType="1"/>
              </p:cNvSpPr>
              <p:nvPr/>
            </p:nvSpPr>
            <p:spPr bwMode="auto">
              <a:xfrm>
                <a:off x="8118" y="7446"/>
                <a:ext cx="0" cy="283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236" name="Line 128"/>
            <p:cNvSpPr>
              <a:spLocks noChangeShapeType="1"/>
            </p:cNvSpPr>
            <p:nvPr/>
          </p:nvSpPr>
          <p:spPr bwMode="auto">
            <a:xfrm flipV="1">
              <a:off x="4018" y="11752"/>
              <a:ext cx="0" cy="22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7" name="Line 127"/>
            <p:cNvSpPr>
              <a:spLocks noChangeShapeType="1"/>
            </p:cNvSpPr>
            <p:nvPr/>
          </p:nvSpPr>
          <p:spPr bwMode="auto">
            <a:xfrm flipV="1">
              <a:off x="4273" y="11751"/>
              <a:ext cx="0" cy="22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8" name="Line 126"/>
            <p:cNvSpPr>
              <a:spLocks noChangeShapeType="1"/>
            </p:cNvSpPr>
            <p:nvPr/>
          </p:nvSpPr>
          <p:spPr bwMode="auto">
            <a:xfrm flipV="1">
              <a:off x="4558" y="11745"/>
              <a:ext cx="0" cy="22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6" name="Rectangle 134"/>
          <p:cNvSpPr>
            <a:spLocks noChangeArrowheads="1"/>
          </p:cNvSpPr>
          <p:nvPr/>
        </p:nvSpPr>
        <p:spPr bwMode="auto">
          <a:xfrm>
            <a:off x="357188" y="3227262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cs typeface="Times New Roman" pitchFamily="18" charset="0"/>
              </a:rPr>
              <a:t>Правило 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cs typeface="Times New Roman" pitchFamily="18" charset="0"/>
              </a:rPr>
              <a:t>Гунда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227" name="Rectangle 140"/>
          <p:cNvSpPr>
            <a:spLocks noChangeArrowheads="1"/>
          </p:cNvSpPr>
          <p:nvPr/>
        </p:nvSpPr>
        <p:spPr bwMode="auto">
          <a:xfrm>
            <a:off x="285750" y="4035300"/>
            <a:ext cx="428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>
                <a:cs typeface="Times New Roman" pitchFamily="18" charset="0"/>
              </a:rPr>
              <a:t>Правила Клечковского</a:t>
            </a:r>
            <a:endParaRPr lang="ru-RU" sz="2400"/>
          </a:p>
        </p:txBody>
      </p:sp>
      <p:grpSp>
        <p:nvGrpSpPr>
          <p:cNvPr id="9" name="Group 135"/>
          <p:cNvGrpSpPr>
            <a:grpSpLocks/>
          </p:cNvGrpSpPr>
          <p:nvPr/>
        </p:nvGrpSpPr>
        <p:grpSpPr bwMode="auto">
          <a:xfrm>
            <a:off x="7572375" y="5632224"/>
            <a:ext cx="649288" cy="996950"/>
            <a:chOff x="3687" y="12774"/>
            <a:chExt cx="375" cy="2033"/>
          </a:xfrm>
        </p:grpSpPr>
        <p:grpSp>
          <p:nvGrpSpPr>
            <p:cNvPr id="10" name="Group 137"/>
            <p:cNvGrpSpPr>
              <a:grpSpLocks/>
            </p:cNvGrpSpPr>
            <p:nvPr/>
          </p:nvGrpSpPr>
          <p:grpSpPr bwMode="auto">
            <a:xfrm>
              <a:off x="3687" y="12774"/>
              <a:ext cx="375" cy="1247"/>
              <a:chOff x="3156" y="12772"/>
              <a:chExt cx="375" cy="1247"/>
            </a:xfrm>
          </p:grpSpPr>
          <p:sp>
            <p:nvSpPr>
              <p:cNvPr id="9233" name="Line 139"/>
              <p:cNvSpPr>
                <a:spLocks noChangeShapeType="1"/>
              </p:cNvSpPr>
              <p:nvPr/>
            </p:nvSpPr>
            <p:spPr bwMode="auto">
              <a:xfrm flipH="1" flipV="1">
                <a:off x="3345" y="12911"/>
                <a:ext cx="0" cy="907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34" name="Rectangle 138"/>
              <p:cNvSpPr>
                <a:spLocks noChangeArrowheads="1"/>
              </p:cNvSpPr>
              <p:nvPr/>
            </p:nvSpPr>
            <p:spPr bwMode="auto">
              <a:xfrm>
                <a:off x="3156" y="12772"/>
                <a:ext cx="375" cy="1247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Calibri" pitchFamily="34" charset="0"/>
                </a:endParaRPr>
              </a:p>
            </p:txBody>
          </p:sp>
        </p:grpSp>
        <p:sp>
          <p:nvSpPr>
            <p:cNvPr id="9232" name="Text Box 136"/>
            <p:cNvSpPr txBox="1">
              <a:spLocks noChangeArrowheads="1"/>
            </p:cNvSpPr>
            <p:nvPr/>
          </p:nvSpPr>
          <p:spPr bwMode="auto">
            <a:xfrm>
              <a:off x="3747" y="14073"/>
              <a:ext cx="250" cy="73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r>
                <a:rPr lang="ru-RU" sz="2800">
                  <a:cs typeface="Times New Roman" pitchFamily="18" charset="0"/>
                </a:rPr>
                <a:t>1s</a:t>
              </a:r>
              <a:endParaRPr lang="ru-RU" sz="2400"/>
            </a:p>
          </p:txBody>
        </p:sp>
      </p:grpSp>
      <p:sp>
        <p:nvSpPr>
          <p:cNvPr id="9229" name="Rectangle 142"/>
          <p:cNvSpPr>
            <a:spLocks noChangeArrowheads="1"/>
          </p:cNvSpPr>
          <p:nvPr/>
        </p:nvSpPr>
        <p:spPr bwMode="auto">
          <a:xfrm>
            <a:off x="236538" y="5313587"/>
            <a:ext cx="7215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Электронная формула атома водорода:  </a:t>
            </a:r>
            <a:r>
              <a:rPr lang="ru-RU" sz="2400" baseline="-25000" dirty="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Н </a:t>
            </a:r>
            <a:r>
              <a:rPr lang="ru-RU" sz="3600" b="1" i="1" dirty="0">
                <a:solidFill>
                  <a:srgbClr val="C00000"/>
                </a:solidFill>
                <a:cs typeface="Times New Roman" pitchFamily="18" charset="0"/>
              </a:rPr>
              <a:t>1s</a:t>
            </a:r>
            <a:r>
              <a:rPr lang="ru-RU" sz="3600" b="1" i="1" baseline="30000" dirty="0">
                <a:solidFill>
                  <a:srgbClr val="C00000"/>
                </a:solidFill>
                <a:cs typeface="Times New Roman" pitchFamily="18" charset="0"/>
              </a:rPr>
              <a:t>1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   </a:t>
            </a:r>
          </a:p>
          <a:p>
            <a:pPr eaLnBrk="0" hangingPunct="0"/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        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 и электронно-графическая            </a:t>
            </a:r>
            <a:r>
              <a:rPr lang="ru-RU" sz="2400" baseline="-30000" dirty="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Н </a:t>
            </a:r>
            <a:endParaRPr lang="ru-RU" sz="2400" dirty="0"/>
          </a:p>
        </p:txBody>
      </p:sp>
      <p:sp>
        <p:nvSpPr>
          <p:cNvPr id="9230" name="Прямоугольник 126"/>
          <p:cNvSpPr>
            <a:spLocks noChangeArrowheads="1"/>
          </p:cNvSpPr>
          <p:nvPr/>
        </p:nvSpPr>
        <p:spPr bwMode="auto">
          <a:xfrm>
            <a:off x="428625" y="4581128"/>
            <a:ext cx="8286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Различают </a:t>
            </a:r>
            <a:r>
              <a:rPr lang="ru-RU" sz="2400" b="1" i="1">
                <a:solidFill>
                  <a:srgbClr val="C00000"/>
                </a:solidFill>
                <a:cs typeface="Times New Roman" pitchFamily="18" charset="0"/>
              </a:rPr>
              <a:t>электронные</a:t>
            </a:r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 (сокращённые) и </a:t>
            </a:r>
            <a:r>
              <a:rPr lang="ru-RU" sz="2400" b="1" i="1">
                <a:solidFill>
                  <a:srgbClr val="C00000"/>
                </a:solidFill>
                <a:cs typeface="Times New Roman" pitchFamily="18" charset="0"/>
              </a:rPr>
              <a:t>электронно-графические</a:t>
            </a:r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 (полные) формулы атомов.</a:t>
            </a:r>
            <a:endParaRPr lang="ru-RU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22"/>
          <p:cNvGrpSpPr>
            <a:grpSpLocks/>
          </p:cNvGrpSpPr>
          <p:nvPr/>
        </p:nvGrpSpPr>
        <p:grpSpPr bwMode="auto">
          <a:xfrm>
            <a:off x="5508625" y="2206625"/>
            <a:ext cx="3240088" cy="2089150"/>
            <a:chOff x="3574567" y="2210023"/>
            <a:chExt cx="1846094" cy="1275476"/>
          </a:xfrm>
        </p:grpSpPr>
        <p:sp>
          <p:nvSpPr>
            <p:cNvPr id="3" name="Rectangle 60"/>
            <p:cNvSpPr>
              <a:spLocks noChangeArrowheads="1"/>
            </p:cNvSpPr>
            <p:nvPr/>
          </p:nvSpPr>
          <p:spPr bwMode="auto">
            <a:xfrm>
              <a:off x="3574567" y="2878776"/>
              <a:ext cx="349139" cy="33243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Rectangle 61"/>
            <p:cNvSpPr>
              <a:spLocks noChangeArrowheads="1"/>
            </p:cNvSpPr>
            <p:nvPr/>
          </p:nvSpPr>
          <p:spPr bwMode="auto">
            <a:xfrm>
              <a:off x="3919184" y="2545369"/>
              <a:ext cx="349139" cy="3334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" name="Group 62"/>
            <p:cNvGrpSpPr>
              <a:grpSpLocks/>
            </p:cNvGrpSpPr>
            <p:nvPr/>
          </p:nvGrpSpPr>
          <p:grpSpPr bwMode="auto">
            <a:xfrm>
              <a:off x="4268641" y="2210023"/>
              <a:ext cx="1152020" cy="335680"/>
              <a:chOff x="7593" y="7443"/>
              <a:chExt cx="805" cy="243"/>
            </a:xfrm>
            <a:noFill/>
          </p:grpSpPr>
          <p:sp>
            <p:nvSpPr>
              <p:cNvPr id="20" name="Rectangle 63"/>
              <p:cNvSpPr>
                <a:spLocks noChangeArrowheads="1"/>
              </p:cNvSpPr>
              <p:nvPr/>
            </p:nvSpPr>
            <p:spPr bwMode="auto">
              <a:xfrm>
                <a:off x="7593" y="7443"/>
                <a:ext cx="805" cy="2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Line 64"/>
              <p:cNvSpPr>
                <a:spLocks noChangeShapeType="1"/>
              </p:cNvSpPr>
              <p:nvPr/>
            </p:nvSpPr>
            <p:spPr bwMode="auto">
              <a:xfrm>
                <a:off x="7848" y="7446"/>
                <a:ext cx="0" cy="240"/>
              </a:xfrm>
              <a:prstGeom prst="line">
                <a:avLst/>
              </a:prstGeom>
              <a:grp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Line 65"/>
              <p:cNvSpPr>
                <a:spLocks noChangeShapeType="1"/>
              </p:cNvSpPr>
              <p:nvPr/>
            </p:nvSpPr>
            <p:spPr bwMode="auto">
              <a:xfrm>
                <a:off x="8118" y="7446"/>
                <a:ext cx="0" cy="240"/>
              </a:xfrm>
              <a:prstGeom prst="line">
                <a:avLst/>
              </a:prstGeom>
              <a:grp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463" name="Text Box 66"/>
            <p:cNvSpPr txBox="1">
              <a:spLocks noChangeArrowheads="1"/>
            </p:cNvSpPr>
            <p:nvPr/>
          </p:nvSpPr>
          <p:spPr bwMode="auto">
            <a:xfrm>
              <a:off x="3631811" y="3248834"/>
              <a:ext cx="229927" cy="236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ru-RU" sz="2000" smtClean="0">
                  <a:solidFill>
                    <a:prstClr val="black"/>
                  </a:solidFill>
                  <a:cs typeface="Arial" panose="020B0604020202020204" pitchFamily="34" charset="0"/>
                </a:rPr>
                <a:t>1s</a:t>
              </a:r>
            </a:p>
          </p:txBody>
        </p:sp>
        <p:sp>
          <p:nvSpPr>
            <p:cNvPr id="18464" name="Text Box 67"/>
            <p:cNvSpPr txBox="1">
              <a:spLocks noChangeArrowheads="1"/>
            </p:cNvSpPr>
            <p:nvPr/>
          </p:nvSpPr>
          <p:spPr bwMode="auto">
            <a:xfrm>
              <a:off x="3969579" y="2919803"/>
              <a:ext cx="276675" cy="23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ru-RU" sz="2000" smtClean="0">
                  <a:solidFill>
                    <a:prstClr val="black"/>
                  </a:solidFill>
                  <a:cs typeface="Arial" panose="020B0604020202020204" pitchFamily="34" charset="0"/>
                </a:rPr>
                <a:t>2s</a:t>
              </a:r>
            </a:p>
          </p:txBody>
        </p:sp>
        <p:sp>
          <p:nvSpPr>
            <p:cNvPr id="18465" name="Text Box 68"/>
            <p:cNvSpPr txBox="1">
              <a:spLocks noChangeArrowheads="1"/>
            </p:cNvSpPr>
            <p:nvPr/>
          </p:nvSpPr>
          <p:spPr bwMode="auto">
            <a:xfrm>
              <a:off x="4719349" y="2627064"/>
              <a:ext cx="232312" cy="281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ru-RU" sz="2000" smtClean="0">
                  <a:solidFill>
                    <a:prstClr val="black"/>
                  </a:solidFill>
                  <a:cs typeface="Arial" panose="020B0604020202020204" pitchFamily="34" charset="0"/>
                </a:rPr>
                <a:t>2р</a:t>
              </a:r>
            </a:p>
          </p:txBody>
        </p:sp>
      </p:grpSp>
      <p:sp>
        <p:nvSpPr>
          <p:cNvPr id="9" name="Line 69"/>
          <p:cNvSpPr>
            <a:spLocks noChangeShapeType="1"/>
          </p:cNvSpPr>
          <p:nvPr/>
        </p:nvSpPr>
        <p:spPr bwMode="auto">
          <a:xfrm>
            <a:off x="5580063" y="6850063"/>
            <a:ext cx="0" cy="3952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Line 70"/>
          <p:cNvSpPr>
            <a:spLocks noChangeShapeType="1"/>
          </p:cNvSpPr>
          <p:nvPr/>
        </p:nvSpPr>
        <p:spPr bwMode="auto">
          <a:xfrm flipV="1">
            <a:off x="5257800" y="6796088"/>
            <a:ext cx="0" cy="3952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Line 71"/>
          <p:cNvSpPr>
            <a:spLocks noChangeShapeType="1"/>
          </p:cNvSpPr>
          <p:nvPr/>
        </p:nvSpPr>
        <p:spPr bwMode="auto">
          <a:xfrm flipV="1">
            <a:off x="6156325" y="6815138"/>
            <a:ext cx="0" cy="3968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Line 73"/>
          <p:cNvSpPr>
            <a:spLocks noChangeShapeType="1"/>
          </p:cNvSpPr>
          <p:nvPr/>
        </p:nvSpPr>
        <p:spPr bwMode="auto">
          <a:xfrm>
            <a:off x="5940425" y="6724650"/>
            <a:ext cx="0" cy="3968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Line 57"/>
          <p:cNvSpPr>
            <a:spLocks noChangeShapeType="1"/>
          </p:cNvSpPr>
          <p:nvPr/>
        </p:nvSpPr>
        <p:spPr bwMode="auto">
          <a:xfrm>
            <a:off x="6659563" y="6672263"/>
            <a:ext cx="0" cy="3952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74"/>
          <p:cNvSpPr>
            <a:spLocks noChangeShapeType="1"/>
          </p:cNvSpPr>
          <p:nvPr/>
        </p:nvSpPr>
        <p:spPr bwMode="auto">
          <a:xfrm flipV="1">
            <a:off x="6516688" y="6672263"/>
            <a:ext cx="0" cy="3952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7308850" y="6672263"/>
            <a:ext cx="0" cy="3952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5"/>
          <p:cNvSpPr>
            <a:spLocks noChangeShapeType="1"/>
          </p:cNvSpPr>
          <p:nvPr/>
        </p:nvSpPr>
        <p:spPr bwMode="auto">
          <a:xfrm flipV="1">
            <a:off x="7092950" y="6599238"/>
            <a:ext cx="0" cy="3968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Line 59"/>
          <p:cNvSpPr>
            <a:spLocks noChangeShapeType="1"/>
          </p:cNvSpPr>
          <p:nvPr/>
        </p:nvSpPr>
        <p:spPr bwMode="auto">
          <a:xfrm>
            <a:off x="8027988" y="6599238"/>
            <a:ext cx="0" cy="3968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76"/>
          <p:cNvSpPr>
            <a:spLocks noChangeShapeType="1"/>
          </p:cNvSpPr>
          <p:nvPr/>
        </p:nvSpPr>
        <p:spPr bwMode="auto">
          <a:xfrm flipV="1">
            <a:off x="7812088" y="6672263"/>
            <a:ext cx="0" cy="3952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84168" y="5301208"/>
            <a:ext cx="2736304" cy="64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1s</a:t>
            </a:r>
            <a:r>
              <a:rPr lang="en-US" sz="24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2s</a:t>
            </a:r>
            <a:r>
              <a:rPr lang="en-US" sz="24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4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4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22597" y="332656"/>
            <a:ext cx="5347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cs typeface="Times New Roman" pitchFamily="18" charset="0"/>
              </a:rPr>
              <a:t>ПОРЯДОК ЗАПОЛНЕНИЯ АО ЭЛЕКТРОНАМИ 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grpSp>
        <p:nvGrpSpPr>
          <p:cNvPr id="18447" name="Group 2"/>
          <p:cNvGrpSpPr>
            <a:grpSpLocks noChangeAspect="1"/>
          </p:cNvGrpSpPr>
          <p:nvPr/>
        </p:nvGrpSpPr>
        <p:grpSpPr bwMode="auto">
          <a:xfrm>
            <a:off x="2862263" y="1738313"/>
            <a:ext cx="2357437" cy="3670300"/>
            <a:chOff x="4701" y="157"/>
            <a:chExt cx="1883" cy="2931"/>
          </a:xfrm>
        </p:grpSpPr>
        <p:sp>
          <p:nvSpPr>
            <p:cNvPr id="18455" name="AutoShape 9"/>
            <p:cNvSpPr>
              <a:spLocks noChangeAspect="1" noChangeArrowheads="1" noTextEdit="1"/>
            </p:cNvSpPr>
            <p:nvPr/>
          </p:nvSpPr>
          <p:spPr bwMode="auto">
            <a:xfrm>
              <a:off x="4701" y="157"/>
              <a:ext cx="1883" cy="293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56" name="Arc 8"/>
            <p:cNvSpPr>
              <a:spLocks/>
            </p:cNvSpPr>
            <p:nvPr/>
          </p:nvSpPr>
          <p:spPr bwMode="auto">
            <a:xfrm>
              <a:off x="4930" y="501"/>
              <a:ext cx="1324" cy="2115"/>
            </a:xfrm>
            <a:custGeom>
              <a:avLst/>
              <a:gdLst>
                <a:gd name="T0" fmla="*/ 0 w 21600"/>
                <a:gd name="T1" fmla="*/ 0 h 28761"/>
                <a:gd name="T2" fmla="*/ 1249 w 21600"/>
                <a:gd name="T3" fmla="*/ 2115 h 28761"/>
                <a:gd name="T4" fmla="*/ 0 w 21600"/>
                <a:gd name="T5" fmla="*/ 1588 h 2876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8761"/>
                <a:gd name="T11" fmla="*/ 21600 w 21600"/>
                <a:gd name="T12" fmla="*/ 28761 h 287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876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038"/>
                    <a:pt x="21186" y="26459"/>
                    <a:pt x="20378" y="28760"/>
                  </a:cubicBezTo>
                </a:path>
                <a:path w="21600" h="2876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038"/>
                    <a:pt x="21186" y="26459"/>
                    <a:pt x="20378" y="2876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57" name="Arc 7"/>
            <p:cNvSpPr>
              <a:spLocks/>
            </p:cNvSpPr>
            <p:nvPr/>
          </p:nvSpPr>
          <p:spPr bwMode="auto">
            <a:xfrm>
              <a:off x="4881" y="1253"/>
              <a:ext cx="949" cy="1380"/>
            </a:xfrm>
            <a:custGeom>
              <a:avLst/>
              <a:gdLst>
                <a:gd name="T0" fmla="*/ 0 w 21600"/>
                <a:gd name="T1" fmla="*/ 0 h 32606"/>
                <a:gd name="T2" fmla="*/ 811 w 21600"/>
                <a:gd name="T3" fmla="*/ 1493 h 32606"/>
                <a:gd name="T4" fmla="*/ 0 w 21600"/>
                <a:gd name="T5" fmla="*/ 989 h 326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32606"/>
                <a:gd name="T11" fmla="*/ 21600 w 21600"/>
                <a:gd name="T12" fmla="*/ 32606 h 32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26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472"/>
                    <a:pt x="20558" y="29273"/>
                    <a:pt x="18585" y="32605"/>
                  </a:cubicBezTo>
                </a:path>
                <a:path w="21600" h="326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472"/>
                    <a:pt x="20558" y="29273"/>
                    <a:pt x="18585" y="326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58" name="Arc 6"/>
            <p:cNvSpPr>
              <a:spLocks/>
            </p:cNvSpPr>
            <p:nvPr/>
          </p:nvSpPr>
          <p:spPr bwMode="auto">
            <a:xfrm>
              <a:off x="4911" y="1891"/>
              <a:ext cx="423" cy="734"/>
            </a:xfrm>
            <a:custGeom>
              <a:avLst/>
              <a:gdLst>
                <a:gd name="T0" fmla="*/ 0 w 21600"/>
                <a:gd name="T1" fmla="*/ 0 h 39962"/>
                <a:gd name="T2" fmla="*/ 223 w 21600"/>
                <a:gd name="T3" fmla="*/ 734 h 39962"/>
                <a:gd name="T4" fmla="*/ 0 w 21600"/>
                <a:gd name="T5" fmla="*/ 397 h 399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39962"/>
                <a:gd name="T11" fmla="*/ 21600 w 21600"/>
                <a:gd name="T12" fmla="*/ 39962 h 399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996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077"/>
                    <a:pt x="17732" y="36023"/>
                    <a:pt x="11375" y="39961"/>
                  </a:cubicBezTo>
                </a:path>
                <a:path w="21600" h="3996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077"/>
                    <a:pt x="17732" y="36023"/>
                    <a:pt x="11375" y="3996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59" name="Text Box 3"/>
            <p:cNvSpPr txBox="1">
              <a:spLocks noChangeArrowheads="1"/>
            </p:cNvSpPr>
            <p:nvPr/>
          </p:nvSpPr>
          <p:spPr bwMode="auto">
            <a:xfrm>
              <a:off x="4969" y="2686"/>
              <a:ext cx="1565" cy="4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53" tIns="39776" rIns="79553" bIns="3977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sz="2400" b="1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1     2    3   </a:t>
              </a:r>
              <a:endParaRPr lang="ru-RU" sz="2400" b="1" smtClea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3" name="Полилиния 32"/>
          <p:cNvSpPr/>
          <p:nvPr/>
        </p:nvSpPr>
        <p:spPr>
          <a:xfrm>
            <a:off x="696913" y="1546225"/>
            <a:ext cx="2003425" cy="2674938"/>
          </a:xfrm>
          <a:custGeom>
            <a:avLst/>
            <a:gdLst>
              <a:gd name="connsiteX0" fmla="*/ 0 w 1787407"/>
              <a:gd name="connsiteY0" fmla="*/ 0 h 2547525"/>
              <a:gd name="connsiteX1" fmla="*/ 654755 w 1787407"/>
              <a:gd name="connsiteY1" fmla="*/ 2472266 h 2547525"/>
              <a:gd name="connsiteX2" fmla="*/ 1625600 w 1787407"/>
              <a:gd name="connsiteY2" fmla="*/ 451555 h 2547525"/>
              <a:gd name="connsiteX3" fmla="*/ 1625600 w 1787407"/>
              <a:gd name="connsiteY3" fmla="*/ 406400 h 2547525"/>
              <a:gd name="connsiteX0" fmla="*/ 0 w 1722661"/>
              <a:gd name="connsiteY0" fmla="*/ 0 h 2793999"/>
              <a:gd name="connsiteX1" fmla="*/ 654755 w 1722661"/>
              <a:gd name="connsiteY1" fmla="*/ 2472266 h 2793999"/>
              <a:gd name="connsiteX2" fmla="*/ 1043231 w 1722661"/>
              <a:gd name="connsiteY2" fmla="*/ 1887901 h 2793999"/>
              <a:gd name="connsiteX3" fmla="*/ 1625600 w 1722661"/>
              <a:gd name="connsiteY3" fmla="*/ 451555 h 2793999"/>
              <a:gd name="connsiteX4" fmla="*/ 1625600 w 1722661"/>
              <a:gd name="connsiteY4" fmla="*/ 406400 h 2793999"/>
              <a:gd name="connsiteX0" fmla="*/ 0 w 1722661"/>
              <a:gd name="connsiteY0" fmla="*/ 0 h 2793999"/>
              <a:gd name="connsiteX1" fmla="*/ 654755 w 1722661"/>
              <a:gd name="connsiteY1" fmla="*/ 2472266 h 2793999"/>
              <a:gd name="connsiteX2" fmla="*/ 1043232 w 1722661"/>
              <a:gd name="connsiteY2" fmla="*/ 2320396 h 2793999"/>
              <a:gd name="connsiteX3" fmla="*/ 1625600 w 1722661"/>
              <a:gd name="connsiteY3" fmla="*/ 451555 h 2793999"/>
              <a:gd name="connsiteX4" fmla="*/ 1625600 w 1722661"/>
              <a:gd name="connsiteY4" fmla="*/ 406400 h 2793999"/>
              <a:gd name="connsiteX0" fmla="*/ 0 w 1722661"/>
              <a:gd name="connsiteY0" fmla="*/ 0 h 2642129"/>
              <a:gd name="connsiteX1" fmla="*/ 485100 w 1722661"/>
              <a:gd name="connsiteY1" fmla="*/ 2320396 h 2642129"/>
              <a:gd name="connsiteX2" fmla="*/ 1043232 w 1722661"/>
              <a:gd name="connsiteY2" fmla="*/ 2320396 h 2642129"/>
              <a:gd name="connsiteX3" fmla="*/ 1625600 w 1722661"/>
              <a:gd name="connsiteY3" fmla="*/ 451555 h 2642129"/>
              <a:gd name="connsiteX4" fmla="*/ 1625600 w 1722661"/>
              <a:gd name="connsiteY4" fmla="*/ 406400 h 2642129"/>
              <a:gd name="connsiteX0" fmla="*/ 0 w 1722661"/>
              <a:gd name="connsiteY0" fmla="*/ 0 h 2631869"/>
              <a:gd name="connsiteX1" fmla="*/ 485100 w 1722661"/>
              <a:gd name="connsiteY1" fmla="*/ 2320396 h 2631869"/>
              <a:gd name="connsiteX2" fmla="*/ 1043232 w 1722661"/>
              <a:gd name="connsiteY2" fmla="*/ 2320396 h 2631869"/>
              <a:gd name="connsiteX3" fmla="*/ 1625600 w 1722661"/>
              <a:gd name="connsiteY3" fmla="*/ 451555 h 2631869"/>
              <a:gd name="connsiteX4" fmla="*/ 1625600 w 1722661"/>
              <a:gd name="connsiteY4" fmla="*/ 406400 h 2631869"/>
              <a:gd name="connsiteX0" fmla="*/ 0 w 1722661"/>
              <a:gd name="connsiteY0" fmla="*/ 0 h 2631869"/>
              <a:gd name="connsiteX1" fmla="*/ 485100 w 1722661"/>
              <a:gd name="connsiteY1" fmla="*/ 2320396 h 2631869"/>
              <a:gd name="connsiteX2" fmla="*/ 1043232 w 1722661"/>
              <a:gd name="connsiteY2" fmla="*/ 2320396 h 2631869"/>
              <a:gd name="connsiteX3" fmla="*/ 1625600 w 1722661"/>
              <a:gd name="connsiteY3" fmla="*/ 451555 h 2631869"/>
              <a:gd name="connsiteX4" fmla="*/ 1625600 w 1722661"/>
              <a:gd name="connsiteY4" fmla="*/ 406400 h 2631869"/>
              <a:gd name="connsiteX0" fmla="*/ 0 w 1722661"/>
              <a:gd name="connsiteY0" fmla="*/ 0 h 2730559"/>
              <a:gd name="connsiteX1" fmla="*/ 485100 w 1722661"/>
              <a:gd name="connsiteY1" fmla="*/ 2320396 h 2730559"/>
              <a:gd name="connsiteX2" fmla="*/ 644723 w 1722661"/>
              <a:gd name="connsiteY2" fmla="*/ 2460977 h 2730559"/>
              <a:gd name="connsiteX3" fmla="*/ 1043232 w 1722661"/>
              <a:gd name="connsiteY3" fmla="*/ 2320396 h 2730559"/>
              <a:gd name="connsiteX4" fmla="*/ 1625600 w 1722661"/>
              <a:gd name="connsiteY4" fmla="*/ 451555 h 2730559"/>
              <a:gd name="connsiteX5" fmla="*/ 1625600 w 1722661"/>
              <a:gd name="connsiteY5" fmla="*/ 406400 h 2730559"/>
              <a:gd name="connsiteX0" fmla="*/ 0 w 1722661"/>
              <a:gd name="connsiteY0" fmla="*/ 0 h 2730559"/>
              <a:gd name="connsiteX1" fmla="*/ 485100 w 1722661"/>
              <a:gd name="connsiteY1" fmla="*/ 2320396 h 2730559"/>
              <a:gd name="connsiteX2" fmla="*/ 671144 w 1722661"/>
              <a:gd name="connsiteY2" fmla="*/ 2535973 h 2730559"/>
              <a:gd name="connsiteX3" fmla="*/ 1043232 w 1722661"/>
              <a:gd name="connsiteY3" fmla="*/ 2320396 h 2730559"/>
              <a:gd name="connsiteX4" fmla="*/ 1625600 w 1722661"/>
              <a:gd name="connsiteY4" fmla="*/ 451555 h 2730559"/>
              <a:gd name="connsiteX5" fmla="*/ 1625600 w 1722661"/>
              <a:gd name="connsiteY5" fmla="*/ 406400 h 2730559"/>
              <a:gd name="connsiteX0" fmla="*/ 0 w 1722661"/>
              <a:gd name="connsiteY0" fmla="*/ 0 h 2730559"/>
              <a:gd name="connsiteX1" fmla="*/ 485100 w 1722661"/>
              <a:gd name="connsiteY1" fmla="*/ 2320396 h 2730559"/>
              <a:gd name="connsiteX2" fmla="*/ 671144 w 1722661"/>
              <a:gd name="connsiteY2" fmla="*/ 2535973 h 2730559"/>
              <a:gd name="connsiteX3" fmla="*/ 1043232 w 1722661"/>
              <a:gd name="connsiteY3" fmla="*/ 2320396 h 2730559"/>
              <a:gd name="connsiteX4" fmla="*/ 1625600 w 1722661"/>
              <a:gd name="connsiteY4" fmla="*/ 451555 h 2730559"/>
              <a:gd name="connsiteX5" fmla="*/ 1625600 w 1722661"/>
              <a:gd name="connsiteY5" fmla="*/ 406400 h 2730559"/>
              <a:gd name="connsiteX0" fmla="*/ 0 w 1722661"/>
              <a:gd name="connsiteY0" fmla="*/ 0 h 2730559"/>
              <a:gd name="connsiteX1" fmla="*/ 485100 w 1722661"/>
              <a:gd name="connsiteY1" fmla="*/ 2320396 h 2730559"/>
              <a:gd name="connsiteX2" fmla="*/ 671144 w 1722661"/>
              <a:gd name="connsiteY2" fmla="*/ 2535973 h 2730559"/>
              <a:gd name="connsiteX3" fmla="*/ 1043232 w 1722661"/>
              <a:gd name="connsiteY3" fmla="*/ 2320396 h 2730559"/>
              <a:gd name="connsiteX4" fmla="*/ 1625600 w 1722661"/>
              <a:gd name="connsiteY4" fmla="*/ 451555 h 2730559"/>
              <a:gd name="connsiteX5" fmla="*/ 1625600 w 1722661"/>
              <a:gd name="connsiteY5" fmla="*/ 406400 h 2730559"/>
              <a:gd name="connsiteX0" fmla="*/ 0 w 1722661"/>
              <a:gd name="connsiteY0" fmla="*/ 0 h 2667799"/>
              <a:gd name="connsiteX1" fmla="*/ 485100 w 1722661"/>
              <a:gd name="connsiteY1" fmla="*/ 2320396 h 2667799"/>
              <a:gd name="connsiteX2" fmla="*/ 671144 w 1722661"/>
              <a:gd name="connsiteY2" fmla="*/ 2535973 h 2667799"/>
              <a:gd name="connsiteX3" fmla="*/ 1043232 w 1722661"/>
              <a:gd name="connsiteY3" fmla="*/ 2320396 h 2667799"/>
              <a:gd name="connsiteX4" fmla="*/ 1625600 w 1722661"/>
              <a:gd name="connsiteY4" fmla="*/ 451555 h 2667799"/>
              <a:gd name="connsiteX5" fmla="*/ 1625600 w 1722661"/>
              <a:gd name="connsiteY5" fmla="*/ 406400 h 2667799"/>
              <a:gd name="connsiteX0" fmla="*/ 0 w 1722661"/>
              <a:gd name="connsiteY0" fmla="*/ 0 h 2743058"/>
              <a:gd name="connsiteX1" fmla="*/ 485100 w 1722661"/>
              <a:gd name="connsiteY1" fmla="*/ 2320396 h 2743058"/>
              <a:gd name="connsiteX2" fmla="*/ 671144 w 1722661"/>
              <a:gd name="connsiteY2" fmla="*/ 2535973 h 2743058"/>
              <a:gd name="connsiteX3" fmla="*/ 1043232 w 1722661"/>
              <a:gd name="connsiteY3" fmla="*/ 2320396 h 2743058"/>
              <a:gd name="connsiteX4" fmla="*/ 1625600 w 1722661"/>
              <a:gd name="connsiteY4" fmla="*/ 451555 h 2743058"/>
              <a:gd name="connsiteX5" fmla="*/ 1625600 w 1722661"/>
              <a:gd name="connsiteY5" fmla="*/ 406400 h 2743058"/>
              <a:gd name="connsiteX0" fmla="*/ 0 w 1722661"/>
              <a:gd name="connsiteY0" fmla="*/ 0 h 2743058"/>
              <a:gd name="connsiteX1" fmla="*/ 485100 w 1722661"/>
              <a:gd name="connsiteY1" fmla="*/ 2320396 h 2743058"/>
              <a:gd name="connsiteX2" fmla="*/ 733158 w 1722661"/>
              <a:gd name="connsiteY2" fmla="*/ 2607980 h 2743058"/>
              <a:gd name="connsiteX3" fmla="*/ 1043232 w 1722661"/>
              <a:gd name="connsiteY3" fmla="*/ 2320396 h 2743058"/>
              <a:gd name="connsiteX4" fmla="*/ 1625600 w 1722661"/>
              <a:gd name="connsiteY4" fmla="*/ 451555 h 2743058"/>
              <a:gd name="connsiteX5" fmla="*/ 1625600 w 1722661"/>
              <a:gd name="connsiteY5" fmla="*/ 406400 h 2743058"/>
              <a:gd name="connsiteX0" fmla="*/ 0 w 1722661"/>
              <a:gd name="connsiteY0" fmla="*/ 0 h 2743058"/>
              <a:gd name="connsiteX1" fmla="*/ 485100 w 1722661"/>
              <a:gd name="connsiteY1" fmla="*/ 2320396 h 2743058"/>
              <a:gd name="connsiteX2" fmla="*/ 733158 w 1722661"/>
              <a:gd name="connsiteY2" fmla="*/ 2607980 h 2743058"/>
              <a:gd name="connsiteX3" fmla="*/ 1043232 w 1722661"/>
              <a:gd name="connsiteY3" fmla="*/ 2320396 h 2743058"/>
              <a:gd name="connsiteX4" fmla="*/ 1625600 w 1722661"/>
              <a:gd name="connsiteY4" fmla="*/ 451555 h 2743058"/>
              <a:gd name="connsiteX5" fmla="*/ 1625600 w 1722661"/>
              <a:gd name="connsiteY5" fmla="*/ 406400 h 2743058"/>
              <a:gd name="connsiteX0" fmla="*/ 0 w 1722661"/>
              <a:gd name="connsiteY0" fmla="*/ 0 h 2743058"/>
              <a:gd name="connsiteX1" fmla="*/ 485100 w 1722661"/>
              <a:gd name="connsiteY1" fmla="*/ 2320396 h 2743058"/>
              <a:gd name="connsiteX2" fmla="*/ 733158 w 1722661"/>
              <a:gd name="connsiteY2" fmla="*/ 2607980 h 2743058"/>
              <a:gd name="connsiteX3" fmla="*/ 1043232 w 1722661"/>
              <a:gd name="connsiteY3" fmla="*/ 2320396 h 2743058"/>
              <a:gd name="connsiteX4" fmla="*/ 1625600 w 1722661"/>
              <a:gd name="connsiteY4" fmla="*/ 451555 h 2743058"/>
              <a:gd name="connsiteX5" fmla="*/ 1625600 w 1722661"/>
              <a:gd name="connsiteY5" fmla="*/ 406400 h 2743058"/>
              <a:gd name="connsiteX0" fmla="*/ 0 w 1722661"/>
              <a:gd name="connsiteY0" fmla="*/ 0 h 2679800"/>
              <a:gd name="connsiteX1" fmla="*/ 485100 w 1722661"/>
              <a:gd name="connsiteY1" fmla="*/ 2320396 h 2679800"/>
              <a:gd name="connsiteX2" fmla="*/ 733158 w 1722661"/>
              <a:gd name="connsiteY2" fmla="*/ 2607980 h 2679800"/>
              <a:gd name="connsiteX3" fmla="*/ 1043232 w 1722661"/>
              <a:gd name="connsiteY3" fmla="*/ 2320396 h 2679800"/>
              <a:gd name="connsiteX4" fmla="*/ 1625600 w 1722661"/>
              <a:gd name="connsiteY4" fmla="*/ 451555 h 2679800"/>
              <a:gd name="connsiteX5" fmla="*/ 1625600 w 1722661"/>
              <a:gd name="connsiteY5" fmla="*/ 406400 h 2679800"/>
              <a:gd name="connsiteX0" fmla="*/ 0 w 1722661"/>
              <a:gd name="connsiteY0" fmla="*/ 0 h 2679800"/>
              <a:gd name="connsiteX1" fmla="*/ 485100 w 1722661"/>
              <a:gd name="connsiteY1" fmla="*/ 2320396 h 2679800"/>
              <a:gd name="connsiteX2" fmla="*/ 733158 w 1722661"/>
              <a:gd name="connsiteY2" fmla="*/ 2607980 h 2679800"/>
              <a:gd name="connsiteX3" fmla="*/ 1043232 w 1722661"/>
              <a:gd name="connsiteY3" fmla="*/ 2320396 h 2679800"/>
              <a:gd name="connsiteX4" fmla="*/ 1625600 w 1722661"/>
              <a:gd name="connsiteY4" fmla="*/ 451555 h 2679800"/>
              <a:gd name="connsiteX5" fmla="*/ 1625600 w 1722661"/>
              <a:gd name="connsiteY5" fmla="*/ 406400 h 2679800"/>
              <a:gd name="connsiteX0" fmla="*/ 0 w 1722661"/>
              <a:gd name="connsiteY0" fmla="*/ 0 h 2630122"/>
              <a:gd name="connsiteX1" fmla="*/ 485100 w 1722661"/>
              <a:gd name="connsiteY1" fmla="*/ 2320396 h 2630122"/>
              <a:gd name="connsiteX2" fmla="*/ 733158 w 1722661"/>
              <a:gd name="connsiteY2" fmla="*/ 2607980 h 2630122"/>
              <a:gd name="connsiteX3" fmla="*/ 1043232 w 1722661"/>
              <a:gd name="connsiteY3" fmla="*/ 2320396 h 2630122"/>
              <a:gd name="connsiteX4" fmla="*/ 1625600 w 1722661"/>
              <a:gd name="connsiteY4" fmla="*/ 451555 h 2630122"/>
              <a:gd name="connsiteX5" fmla="*/ 1625600 w 1722661"/>
              <a:gd name="connsiteY5" fmla="*/ 406400 h 2630122"/>
              <a:gd name="connsiteX0" fmla="*/ 0 w 1722661"/>
              <a:gd name="connsiteY0" fmla="*/ 0 h 2630122"/>
              <a:gd name="connsiteX1" fmla="*/ 485100 w 1722661"/>
              <a:gd name="connsiteY1" fmla="*/ 2320396 h 2630122"/>
              <a:gd name="connsiteX2" fmla="*/ 733158 w 1722661"/>
              <a:gd name="connsiteY2" fmla="*/ 2535972 h 2630122"/>
              <a:gd name="connsiteX3" fmla="*/ 1043232 w 1722661"/>
              <a:gd name="connsiteY3" fmla="*/ 2320396 h 2630122"/>
              <a:gd name="connsiteX4" fmla="*/ 1625600 w 1722661"/>
              <a:gd name="connsiteY4" fmla="*/ 451555 h 2630122"/>
              <a:gd name="connsiteX5" fmla="*/ 1625600 w 1722661"/>
              <a:gd name="connsiteY5" fmla="*/ 406400 h 2630122"/>
              <a:gd name="connsiteX0" fmla="*/ 0 w 1722661"/>
              <a:gd name="connsiteY0" fmla="*/ 0 h 2630121"/>
              <a:gd name="connsiteX1" fmla="*/ 485100 w 1722661"/>
              <a:gd name="connsiteY1" fmla="*/ 2320396 h 2630121"/>
              <a:gd name="connsiteX2" fmla="*/ 733158 w 1722661"/>
              <a:gd name="connsiteY2" fmla="*/ 2535972 h 2630121"/>
              <a:gd name="connsiteX3" fmla="*/ 1043232 w 1722661"/>
              <a:gd name="connsiteY3" fmla="*/ 2320395 h 2630121"/>
              <a:gd name="connsiteX4" fmla="*/ 1625600 w 1722661"/>
              <a:gd name="connsiteY4" fmla="*/ 451555 h 2630121"/>
              <a:gd name="connsiteX5" fmla="*/ 1625600 w 1722661"/>
              <a:gd name="connsiteY5" fmla="*/ 406400 h 2630121"/>
              <a:gd name="connsiteX0" fmla="*/ 0 w 1722661"/>
              <a:gd name="connsiteY0" fmla="*/ 0 h 2630122"/>
              <a:gd name="connsiteX1" fmla="*/ 485100 w 1722661"/>
              <a:gd name="connsiteY1" fmla="*/ 2320396 h 2630122"/>
              <a:gd name="connsiteX2" fmla="*/ 733158 w 1722661"/>
              <a:gd name="connsiteY2" fmla="*/ 2535972 h 2630122"/>
              <a:gd name="connsiteX3" fmla="*/ 1043232 w 1722661"/>
              <a:gd name="connsiteY3" fmla="*/ 2320396 h 2630122"/>
              <a:gd name="connsiteX4" fmla="*/ 1625600 w 1722661"/>
              <a:gd name="connsiteY4" fmla="*/ 451555 h 2630122"/>
              <a:gd name="connsiteX5" fmla="*/ 1625600 w 1722661"/>
              <a:gd name="connsiteY5" fmla="*/ 406400 h 2630122"/>
              <a:gd name="connsiteX0" fmla="*/ 0 w 1722661"/>
              <a:gd name="connsiteY0" fmla="*/ 0 h 2621372"/>
              <a:gd name="connsiteX1" fmla="*/ 485100 w 1722661"/>
              <a:gd name="connsiteY1" fmla="*/ 2320396 h 2621372"/>
              <a:gd name="connsiteX2" fmla="*/ 733158 w 1722661"/>
              <a:gd name="connsiteY2" fmla="*/ 2535972 h 2621372"/>
              <a:gd name="connsiteX3" fmla="*/ 1043232 w 1722661"/>
              <a:gd name="connsiteY3" fmla="*/ 2320396 h 2621372"/>
              <a:gd name="connsiteX4" fmla="*/ 1625600 w 1722661"/>
              <a:gd name="connsiteY4" fmla="*/ 451555 h 2621372"/>
              <a:gd name="connsiteX5" fmla="*/ 1625600 w 1722661"/>
              <a:gd name="connsiteY5" fmla="*/ 406400 h 2621372"/>
              <a:gd name="connsiteX0" fmla="*/ 0 w 1722661"/>
              <a:gd name="connsiteY0" fmla="*/ 0 h 2535972"/>
              <a:gd name="connsiteX1" fmla="*/ 485100 w 1722661"/>
              <a:gd name="connsiteY1" fmla="*/ 2320396 h 2535972"/>
              <a:gd name="connsiteX2" fmla="*/ 733158 w 1722661"/>
              <a:gd name="connsiteY2" fmla="*/ 2535972 h 2535972"/>
              <a:gd name="connsiteX3" fmla="*/ 1043232 w 1722661"/>
              <a:gd name="connsiteY3" fmla="*/ 2320396 h 2535972"/>
              <a:gd name="connsiteX4" fmla="*/ 1625600 w 1722661"/>
              <a:gd name="connsiteY4" fmla="*/ 451555 h 2535972"/>
              <a:gd name="connsiteX5" fmla="*/ 1625600 w 1722661"/>
              <a:gd name="connsiteY5" fmla="*/ 406400 h 2535972"/>
              <a:gd name="connsiteX0" fmla="*/ 0 w 1722661"/>
              <a:gd name="connsiteY0" fmla="*/ 0 h 2535972"/>
              <a:gd name="connsiteX1" fmla="*/ 485100 w 1722661"/>
              <a:gd name="connsiteY1" fmla="*/ 2320396 h 2535972"/>
              <a:gd name="connsiteX2" fmla="*/ 733158 w 1722661"/>
              <a:gd name="connsiteY2" fmla="*/ 2535972 h 2535972"/>
              <a:gd name="connsiteX3" fmla="*/ 1043232 w 1722661"/>
              <a:gd name="connsiteY3" fmla="*/ 2320396 h 2535972"/>
              <a:gd name="connsiteX4" fmla="*/ 1625600 w 1722661"/>
              <a:gd name="connsiteY4" fmla="*/ 451555 h 2535972"/>
              <a:gd name="connsiteX5" fmla="*/ 1625600 w 1722661"/>
              <a:gd name="connsiteY5" fmla="*/ 406400 h 2535972"/>
              <a:gd name="connsiteX0" fmla="*/ 0 w 1722661"/>
              <a:gd name="connsiteY0" fmla="*/ 0 h 2551892"/>
              <a:gd name="connsiteX1" fmla="*/ 485100 w 1722661"/>
              <a:gd name="connsiteY1" fmla="*/ 2320396 h 2551892"/>
              <a:gd name="connsiteX2" fmla="*/ 733158 w 1722661"/>
              <a:gd name="connsiteY2" fmla="*/ 2535972 h 2551892"/>
              <a:gd name="connsiteX3" fmla="*/ 1043232 w 1722661"/>
              <a:gd name="connsiteY3" fmla="*/ 2320396 h 2551892"/>
              <a:gd name="connsiteX4" fmla="*/ 1625600 w 1722661"/>
              <a:gd name="connsiteY4" fmla="*/ 451555 h 2551892"/>
              <a:gd name="connsiteX5" fmla="*/ 1625600 w 1722661"/>
              <a:gd name="connsiteY5" fmla="*/ 406400 h 2551892"/>
              <a:gd name="connsiteX0" fmla="*/ 0 w 1722661"/>
              <a:gd name="connsiteY0" fmla="*/ 0 h 2555919"/>
              <a:gd name="connsiteX1" fmla="*/ 485100 w 1722661"/>
              <a:gd name="connsiteY1" fmla="*/ 2320396 h 2555919"/>
              <a:gd name="connsiteX2" fmla="*/ 733158 w 1722661"/>
              <a:gd name="connsiteY2" fmla="*/ 2535972 h 2555919"/>
              <a:gd name="connsiteX3" fmla="*/ 1043232 w 1722661"/>
              <a:gd name="connsiteY3" fmla="*/ 2320396 h 2555919"/>
              <a:gd name="connsiteX4" fmla="*/ 1625600 w 1722661"/>
              <a:gd name="connsiteY4" fmla="*/ 451555 h 2555919"/>
              <a:gd name="connsiteX5" fmla="*/ 1625600 w 1722661"/>
              <a:gd name="connsiteY5" fmla="*/ 406400 h 2555919"/>
              <a:gd name="connsiteX0" fmla="*/ 0 w 1722661"/>
              <a:gd name="connsiteY0" fmla="*/ 0 h 2555919"/>
              <a:gd name="connsiteX1" fmla="*/ 485100 w 1722661"/>
              <a:gd name="connsiteY1" fmla="*/ 2320396 h 2555919"/>
              <a:gd name="connsiteX2" fmla="*/ 733158 w 1722661"/>
              <a:gd name="connsiteY2" fmla="*/ 2535972 h 2555919"/>
              <a:gd name="connsiteX3" fmla="*/ 1043232 w 1722661"/>
              <a:gd name="connsiteY3" fmla="*/ 2320396 h 2555919"/>
              <a:gd name="connsiteX4" fmla="*/ 1625600 w 1722661"/>
              <a:gd name="connsiteY4" fmla="*/ 451555 h 2555919"/>
              <a:gd name="connsiteX5" fmla="*/ 1625600 w 1722661"/>
              <a:gd name="connsiteY5" fmla="*/ 406400 h 2555919"/>
              <a:gd name="connsiteX0" fmla="*/ 0 w 1722661"/>
              <a:gd name="connsiteY0" fmla="*/ 0 h 2555919"/>
              <a:gd name="connsiteX1" fmla="*/ 485100 w 1722661"/>
              <a:gd name="connsiteY1" fmla="*/ 2320396 h 2555919"/>
              <a:gd name="connsiteX2" fmla="*/ 733158 w 1722661"/>
              <a:gd name="connsiteY2" fmla="*/ 2535972 h 2555919"/>
              <a:gd name="connsiteX3" fmla="*/ 1043232 w 1722661"/>
              <a:gd name="connsiteY3" fmla="*/ 2320396 h 2555919"/>
              <a:gd name="connsiteX4" fmla="*/ 1625600 w 1722661"/>
              <a:gd name="connsiteY4" fmla="*/ 451555 h 2555919"/>
              <a:gd name="connsiteX5" fmla="*/ 1625600 w 1722661"/>
              <a:gd name="connsiteY5" fmla="*/ 406400 h 2555919"/>
              <a:gd name="connsiteX0" fmla="*/ 0 w 1722661"/>
              <a:gd name="connsiteY0" fmla="*/ 0 h 2555919"/>
              <a:gd name="connsiteX1" fmla="*/ 485100 w 1722661"/>
              <a:gd name="connsiteY1" fmla="*/ 2320396 h 2555919"/>
              <a:gd name="connsiteX2" fmla="*/ 671144 w 1722661"/>
              <a:gd name="connsiteY2" fmla="*/ 2535972 h 2555919"/>
              <a:gd name="connsiteX3" fmla="*/ 1043232 w 1722661"/>
              <a:gd name="connsiteY3" fmla="*/ 2320396 h 2555919"/>
              <a:gd name="connsiteX4" fmla="*/ 1625600 w 1722661"/>
              <a:gd name="connsiteY4" fmla="*/ 451555 h 2555919"/>
              <a:gd name="connsiteX5" fmla="*/ 1625600 w 1722661"/>
              <a:gd name="connsiteY5" fmla="*/ 406400 h 2555919"/>
              <a:gd name="connsiteX0" fmla="*/ 0 w 1722661"/>
              <a:gd name="connsiteY0" fmla="*/ 0 h 2555919"/>
              <a:gd name="connsiteX1" fmla="*/ 485100 w 1722661"/>
              <a:gd name="connsiteY1" fmla="*/ 2320396 h 2555919"/>
              <a:gd name="connsiteX2" fmla="*/ 671144 w 1722661"/>
              <a:gd name="connsiteY2" fmla="*/ 2535972 h 2555919"/>
              <a:gd name="connsiteX3" fmla="*/ 1043232 w 1722661"/>
              <a:gd name="connsiteY3" fmla="*/ 2320396 h 2555919"/>
              <a:gd name="connsiteX4" fmla="*/ 1625600 w 1722661"/>
              <a:gd name="connsiteY4" fmla="*/ 451555 h 2555919"/>
              <a:gd name="connsiteX5" fmla="*/ 1625600 w 1722661"/>
              <a:gd name="connsiteY5" fmla="*/ 406400 h 2555919"/>
              <a:gd name="connsiteX0" fmla="*/ 0 w 1722661"/>
              <a:gd name="connsiteY0" fmla="*/ 0 h 2555919"/>
              <a:gd name="connsiteX1" fmla="*/ 485100 w 1722661"/>
              <a:gd name="connsiteY1" fmla="*/ 2320396 h 2555919"/>
              <a:gd name="connsiteX2" fmla="*/ 733158 w 1722661"/>
              <a:gd name="connsiteY2" fmla="*/ 2535972 h 2555919"/>
              <a:gd name="connsiteX3" fmla="*/ 1043232 w 1722661"/>
              <a:gd name="connsiteY3" fmla="*/ 2320396 h 2555919"/>
              <a:gd name="connsiteX4" fmla="*/ 1625600 w 1722661"/>
              <a:gd name="connsiteY4" fmla="*/ 451555 h 2555919"/>
              <a:gd name="connsiteX5" fmla="*/ 1625600 w 1722661"/>
              <a:gd name="connsiteY5" fmla="*/ 406400 h 2555919"/>
              <a:gd name="connsiteX0" fmla="*/ 0 w 1722661"/>
              <a:gd name="connsiteY0" fmla="*/ 0 h 2555919"/>
              <a:gd name="connsiteX1" fmla="*/ 485100 w 1722661"/>
              <a:gd name="connsiteY1" fmla="*/ 2320396 h 2555919"/>
              <a:gd name="connsiteX2" fmla="*/ 733158 w 1722661"/>
              <a:gd name="connsiteY2" fmla="*/ 2535972 h 2555919"/>
              <a:gd name="connsiteX3" fmla="*/ 1043232 w 1722661"/>
              <a:gd name="connsiteY3" fmla="*/ 2320396 h 2555919"/>
              <a:gd name="connsiteX4" fmla="*/ 1625600 w 1722661"/>
              <a:gd name="connsiteY4" fmla="*/ 451555 h 2555919"/>
              <a:gd name="connsiteX5" fmla="*/ 1625600 w 1722661"/>
              <a:gd name="connsiteY5" fmla="*/ 406400 h 2555919"/>
              <a:gd name="connsiteX0" fmla="*/ 0 w 1722661"/>
              <a:gd name="connsiteY0" fmla="*/ 0 h 2724914"/>
              <a:gd name="connsiteX1" fmla="*/ 485100 w 1722661"/>
              <a:gd name="connsiteY1" fmla="*/ 2320396 h 2724914"/>
              <a:gd name="connsiteX2" fmla="*/ 596112 w 1722661"/>
              <a:gd name="connsiteY2" fmla="*/ 2427110 h 2724914"/>
              <a:gd name="connsiteX3" fmla="*/ 733158 w 1722661"/>
              <a:gd name="connsiteY3" fmla="*/ 2535972 h 2724914"/>
              <a:gd name="connsiteX4" fmla="*/ 1043232 w 1722661"/>
              <a:gd name="connsiteY4" fmla="*/ 2320396 h 2724914"/>
              <a:gd name="connsiteX5" fmla="*/ 1625600 w 1722661"/>
              <a:gd name="connsiteY5" fmla="*/ 451555 h 2724914"/>
              <a:gd name="connsiteX6" fmla="*/ 1625600 w 1722661"/>
              <a:gd name="connsiteY6" fmla="*/ 406400 h 2724914"/>
              <a:gd name="connsiteX0" fmla="*/ 0 w 1722661"/>
              <a:gd name="connsiteY0" fmla="*/ 0 h 2724914"/>
              <a:gd name="connsiteX1" fmla="*/ 485100 w 1722661"/>
              <a:gd name="connsiteY1" fmla="*/ 2320396 h 2724914"/>
              <a:gd name="connsiteX2" fmla="*/ 609129 w 1722661"/>
              <a:gd name="connsiteY2" fmla="*/ 2607979 h 2724914"/>
              <a:gd name="connsiteX3" fmla="*/ 733158 w 1722661"/>
              <a:gd name="connsiteY3" fmla="*/ 2535972 h 2724914"/>
              <a:gd name="connsiteX4" fmla="*/ 1043232 w 1722661"/>
              <a:gd name="connsiteY4" fmla="*/ 2320396 h 2724914"/>
              <a:gd name="connsiteX5" fmla="*/ 1625600 w 1722661"/>
              <a:gd name="connsiteY5" fmla="*/ 451555 h 2724914"/>
              <a:gd name="connsiteX6" fmla="*/ 1625600 w 1722661"/>
              <a:gd name="connsiteY6" fmla="*/ 406400 h 2724914"/>
              <a:gd name="connsiteX0" fmla="*/ 0 w 1722661"/>
              <a:gd name="connsiteY0" fmla="*/ 0 h 2724914"/>
              <a:gd name="connsiteX1" fmla="*/ 485100 w 1722661"/>
              <a:gd name="connsiteY1" fmla="*/ 2320396 h 2724914"/>
              <a:gd name="connsiteX2" fmla="*/ 547114 w 1722661"/>
              <a:gd name="connsiteY2" fmla="*/ 2535971 h 2724914"/>
              <a:gd name="connsiteX3" fmla="*/ 733158 w 1722661"/>
              <a:gd name="connsiteY3" fmla="*/ 2535972 h 2724914"/>
              <a:gd name="connsiteX4" fmla="*/ 1043232 w 1722661"/>
              <a:gd name="connsiteY4" fmla="*/ 2320396 h 2724914"/>
              <a:gd name="connsiteX5" fmla="*/ 1625600 w 1722661"/>
              <a:gd name="connsiteY5" fmla="*/ 451555 h 2724914"/>
              <a:gd name="connsiteX6" fmla="*/ 1625600 w 1722661"/>
              <a:gd name="connsiteY6" fmla="*/ 406400 h 2724914"/>
              <a:gd name="connsiteX0" fmla="*/ 0 w 1722661"/>
              <a:gd name="connsiteY0" fmla="*/ 0 h 2724914"/>
              <a:gd name="connsiteX1" fmla="*/ 485100 w 1722661"/>
              <a:gd name="connsiteY1" fmla="*/ 2320396 h 2724914"/>
              <a:gd name="connsiteX2" fmla="*/ 547114 w 1722661"/>
              <a:gd name="connsiteY2" fmla="*/ 2463963 h 2724914"/>
              <a:gd name="connsiteX3" fmla="*/ 733158 w 1722661"/>
              <a:gd name="connsiteY3" fmla="*/ 2535972 h 2724914"/>
              <a:gd name="connsiteX4" fmla="*/ 1043232 w 1722661"/>
              <a:gd name="connsiteY4" fmla="*/ 2320396 h 2724914"/>
              <a:gd name="connsiteX5" fmla="*/ 1625600 w 1722661"/>
              <a:gd name="connsiteY5" fmla="*/ 451555 h 2724914"/>
              <a:gd name="connsiteX6" fmla="*/ 1625600 w 1722661"/>
              <a:gd name="connsiteY6" fmla="*/ 406400 h 2724914"/>
              <a:gd name="connsiteX0" fmla="*/ 0 w 1722661"/>
              <a:gd name="connsiteY0" fmla="*/ 0 h 2724914"/>
              <a:gd name="connsiteX1" fmla="*/ 485100 w 1722661"/>
              <a:gd name="connsiteY1" fmla="*/ 2320396 h 2724914"/>
              <a:gd name="connsiteX2" fmla="*/ 547114 w 1722661"/>
              <a:gd name="connsiteY2" fmla="*/ 2463963 h 2724914"/>
              <a:gd name="connsiteX3" fmla="*/ 733158 w 1722661"/>
              <a:gd name="connsiteY3" fmla="*/ 2535972 h 2724914"/>
              <a:gd name="connsiteX4" fmla="*/ 1043232 w 1722661"/>
              <a:gd name="connsiteY4" fmla="*/ 2320396 h 2724914"/>
              <a:gd name="connsiteX5" fmla="*/ 1625600 w 1722661"/>
              <a:gd name="connsiteY5" fmla="*/ 451555 h 2724914"/>
              <a:gd name="connsiteX6" fmla="*/ 1625600 w 1722661"/>
              <a:gd name="connsiteY6" fmla="*/ 406400 h 2724914"/>
              <a:gd name="connsiteX0" fmla="*/ 0 w 1722661"/>
              <a:gd name="connsiteY0" fmla="*/ 0 h 2724914"/>
              <a:gd name="connsiteX1" fmla="*/ 485100 w 1722661"/>
              <a:gd name="connsiteY1" fmla="*/ 2320396 h 2724914"/>
              <a:gd name="connsiteX2" fmla="*/ 547114 w 1722661"/>
              <a:gd name="connsiteY2" fmla="*/ 2463963 h 2724914"/>
              <a:gd name="connsiteX3" fmla="*/ 733158 w 1722661"/>
              <a:gd name="connsiteY3" fmla="*/ 2535972 h 2724914"/>
              <a:gd name="connsiteX4" fmla="*/ 1043232 w 1722661"/>
              <a:gd name="connsiteY4" fmla="*/ 2320396 h 2724914"/>
              <a:gd name="connsiteX5" fmla="*/ 1625600 w 1722661"/>
              <a:gd name="connsiteY5" fmla="*/ 451555 h 2724914"/>
              <a:gd name="connsiteX6" fmla="*/ 1625600 w 1722661"/>
              <a:gd name="connsiteY6" fmla="*/ 406400 h 2724914"/>
              <a:gd name="connsiteX0" fmla="*/ 0 w 1722661"/>
              <a:gd name="connsiteY0" fmla="*/ 0 h 2652658"/>
              <a:gd name="connsiteX1" fmla="*/ 485100 w 1722661"/>
              <a:gd name="connsiteY1" fmla="*/ 2320396 h 2652658"/>
              <a:gd name="connsiteX2" fmla="*/ 547114 w 1722661"/>
              <a:gd name="connsiteY2" fmla="*/ 2463963 h 2652658"/>
              <a:gd name="connsiteX3" fmla="*/ 733158 w 1722661"/>
              <a:gd name="connsiteY3" fmla="*/ 2535972 h 2652658"/>
              <a:gd name="connsiteX4" fmla="*/ 1043232 w 1722661"/>
              <a:gd name="connsiteY4" fmla="*/ 2320396 h 2652658"/>
              <a:gd name="connsiteX5" fmla="*/ 1625600 w 1722661"/>
              <a:gd name="connsiteY5" fmla="*/ 451555 h 2652658"/>
              <a:gd name="connsiteX6" fmla="*/ 1625600 w 1722661"/>
              <a:gd name="connsiteY6" fmla="*/ 406400 h 2652658"/>
              <a:gd name="connsiteX0" fmla="*/ 0 w 1722661"/>
              <a:gd name="connsiteY0" fmla="*/ 0 h 2674988"/>
              <a:gd name="connsiteX1" fmla="*/ 485100 w 1722661"/>
              <a:gd name="connsiteY1" fmla="*/ 2320396 h 2674988"/>
              <a:gd name="connsiteX2" fmla="*/ 547114 w 1722661"/>
              <a:gd name="connsiteY2" fmla="*/ 2463963 h 2674988"/>
              <a:gd name="connsiteX3" fmla="*/ 733158 w 1722661"/>
              <a:gd name="connsiteY3" fmla="*/ 2535972 h 2674988"/>
              <a:gd name="connsiteX4" fmla="*/ 1043232 w 1722661"/>
              <a:gd name="connsiteY4" fmla="*/ 2320396 h 2674988"/>
              <a:gd name="connsiteX5" fmla="*/ 1625600 w 1722661"/>
              <a:gd name="connsiteY5" fmla="*/ 451555 h 2674988"/>
              <a:gd name="connsiteX6" fmla="*/ 1625600 w 1722661"/>
              <a:gd name="connsiteY6" fmla="*/ 406400 h 2674988"/>
              <a:gd name="connsiteX0" fmla="*/ 0 w 1722661"/>
              <a:gd name="connsiteY0" fmla="*/ 0 h 2674988"/>
              <a:gd name="connsiteX1" fmla="*/ 485100 w 1722661"/>
              <a:gd name="connsiteY1" fmla="*/ 2320396 h 2674988"/>
              <a:gd name="connsiteX2" fmla="*/ 547114 w 1722661"/>
              <a:gd name="connsiteY2" fmla="*/ 2463963 h 2674988"/>
              <a:gd name="connsiteX3" fmla="*/ 795173 w 1722661"/>
              <a:gd name="connsiteY3" fmla="*/ 2607979 h 2674988"/>
              <a:gd name="connsiteX4" fmla="*/ 1043232 w 1722661"/>
              <a:gd name="connsiteY4" fmla="*/ 2320396 h 2674988"/>
              <a:gd name="connsiteX5" fmla="*/ 1625600 w 1722661"/>
              <a:gd name="connsiteY5" fmla="*/ 451555 h 2674988"/>
              <a:gd name="connsiteX6" fmla="*/ 1625600 w 1722661"/>
              <a:gd name="connsiteY6" fmla="*/ 406400 h 2674988"/>
              <a:gd name="connsiteX0" fmla="*/ 0 w 1722661"/>
              <a:gd name="connsiteY0" fmla="*/ 0 h 2674988"/>
              <a:gd name="connsiteX1" fmla="*/ 485100 w 1722661"/>
              <a:gd name="connsiteY1" fmla="*/ 2320396 h 2674988"/>
              <a:gd name="connsiteX2" fmla="*/ 547114 w 1722661"/>
              <a:gd name="connsiteY2" fmla="*/ 2463963 h 2674988"/>
              <a:gd name="connsiteX3" fmla="*/ 795173 w 1722661"/>
              <a:gd name="connsiteY3" fmla="*/ 2607979 h 2674988"/>
              <a:gd name="connsiteX4" fmla="*/ 1043232 w 1722661"/>
              <a:gd name="connsiteY4" fmla="*/ 2320396 h 2674988"/>
              <a:gd name="connsiteX5" fmla="*/ 1625600 w 1722661"/>
              <a:gd name="connsiteY5" fmla="*/ 451555 h 2674988"/>
              <a:gd name="connsiteX6" fmla="*/ 1625600 w 1722661"/>
              <a:gd name="connsiteY6" fmla="*/ 406400 h 2674988"/>
              <a:gd name="connsiteX0" fmla="*/ 0 w 1722661"/>
              <a:gd name="connsiteY0" fmla="*/ 0 h 2674988"/>
              <a:gd name="connsiteX1" fmla="*/ 485100 w 1722661"/>
              <a:gd name="connsiteY1" fmla="*/ 2320396 h 2674988"/>
              <a:gd name="connsiteX2" fmla="*/ 547114 w 1722661"/>
              <a:gd name="connsiteY2" fmla="*/ 2463963 h 2674988"/>
              <a:gd name="connsiteX3" fmla="*/ 795173 w 1722661"/>
              <a:gd name="connsiteY3" fmla="*/ 2607979 h 2674988"/>
              <a:gd name="connsiteX4" fmla="*/ 1043232 w 1722661"/>
              <a:gd name="connsiteY4" fmla="*/ 2320396 h 2674988"/>
              <a:gd name="connsiteX5" fmla="*/ 1625600 w 1722661"/>
              <a:gd name="connsiteY5" fmla="*/ 451555 h 2674988"/>
              <a:gd name="connsiteX6" fmla="*/ 1625600 w 1722661"/>
              <a:gd name="connsiteY6" fmla="*/ 406400 h 2674988"/>
              <a:gd name="connsiteX0" fmla="*/ 0 w 1722661"/>
              <a:gd name="connsiteY0" fmla="*/ 0 h 2674988"/>
              <a:gd name="connsiteX1" fmla="*/ 485100 w 1722661"/>
              <a:gd name="connsiteY1" fmla="*/ 2320396 h 2674988"/>
              <a:gd name="connsiteX2" fmla="*/ 547114 w 1722661"/>
              <a:gd name="connsiteY2" fmla="*/ 2463963 h 2674988"/>
              <a:gd name="connsiteX3" fmla="*/ 795173 w 1722661"/>
              <a:gd name="connsiteY3" fmla="*/ 2607979 h 2674988"/>
              <a:gd name="connsiteX4" fmla="*/ 1043232 w 1722661"/>
              <a:gd name="connsiteY4" fmla="*/ 2320396 h 2674988"/>
              <a:gd name="connsiteX5" fmla="*/ 1625600 w 1722661"/>
              <a:gd name="connsiteY5" fmla="*/ 451555 h 2674988"/>
              <a:gd name="connsiteX6" fmla="*/ 1625600 w 1722661"/>
              <a:gd name="connsiteY6" fmla="*/ 406400 h 2674988"/>
              <a:gd name="connsiteX0" fmla="*/ 0 w 1722661"/>
              <a:gd name="connsiteY0" fmla="*/ 0 h 2674988"/>
              <a:gd name="connsiteX1" fmla="*/ 485100 w 1722661"/>
              <a:gd name="connsiteY1" fmla="*/ 2320396 h 2674988"/>
              <a:gd name="connsiteX2" fmla="*/ 547114 w 1722661"/>
              <a:gd name="connsiteY2" fmla="*/ 2463963 h 2674988"/>
              <a:gd name="connsiteX3" fmla="*/ 795173 w 1722661"/>
              <a:gd name="connsiteY3" fmla="*/ 2607979 h 2674988"/>
              <a:gd name="connsiteX4" fmla="*/ 1043232 w 1722661"/>
              <a:gd name="connsiteY4" fmla="*/ 2320396 h 2674988"/>
              <a:gd name="connsiteX5" fmla="*/ 1625600 w 1722661"/>
              <a:gd name="connsiteY5" fmla="*/ 451555 h 2674988"/>
              <a:gd name="connsiteX6" fmla="*/ 1625600 w 1722661"/>
              <a:gd name="connsiteY6" fmla="*/ 406400 h 2674988"/>
              <a:gd name="connsiteX0" fmla="*/ 0 w 1722661"/>
              <a:gd name="connsiteY0" fmla="*/ 0 h 2674988"/>
              <a:gd name="connsiteX1" fmla="*/ 485100 w 1722661"/>
              <a:gd name="connsiteY1" fmla="*/ 2320396 h 2674988"/>
              <a:gd name="connsiteX2" fmla="*/ 547114 w 1722661"/>
              <a:gd name="connsiteY2" fmla="*/ 2463963 h 2674988"/>
              <a:gd name="connsiteX3" fmla="*/ 795173 w 1722661"/>
              <a:gd name="connsiteY3" fmla="*/ 2607979 h 2674988"/>
              <a:gd name="connsiteX4" fmla="*/ 1043232 w 1722661"/>
              <a:gd name="connsiteY4" fmla="*/ 2320396 h 2674988"/>
              <a:gd name="connsiteX5" fmla="*/ 1625600 w 1722661"/>
              <a:gd name="connsiteY5" fmla="*/ 451555 h 2674988"/>
              <a:gd name="connsiteX6" fmla="*/ 1625600 w 1722661"/>
              <a:gd name="connsiteY6" fmla="*/ 406400 h 2674988"/>
              <a:gd name="connsiteX0" fmla="*/ 0 w 1718622"/>
              <a:gd name="connsiteY0" fmla="*/ 0 h 2674988"/>
              <a:gd name="connsiteX1" fmla="*/ 485100 w 1718622"/>
              <a:gd name="connsiteY1" fmla="*/ 2320396 h 2674988"/>
              <a:gd name="connsiteX2" fmla="*/ 547114 w 1718622"/>
              <a:gd name="connsiteY2" fmla="*/ 2463963 h 2674988"/>
              <a:gd name="connsiteX3" fmla="*/ 795173 w 1718622"/>
              <a:gd name="connsiteY3" fmla="*/ 2607979 h 2674988"/>
              <a:gd name="connsiteX4" fmla="*/ 1043232 w 1718622"/>
              <a:gd name="connsiteY4" fmla="*/ 2320396 h 2674988"/>
              <a:gd name="connsiteX5" fmla="*/ 1625600 w 1718622"/>
              <a:gd name="connsiteY5" fmla="*/ 451555 h 2674988"/>
              <a:gd name="connsiteX6" fmla="*/ 1601363 w 1718622"/>
              <a:gd name="connsiteY6" fmla="*/ 658764 h 2674988"/>
              <a:gd name="connsiteX0" fmla="*/ 0 w 1744281"/>
              <a:gd name="connsiteY0" fmla="*/ 0 h 2674988"/>
              <a:gd name="connsiteX1" fmla="*/ 485100 w 1744281"/>
              <a:gd name="connsiteY1" fmla="*/ 2320396 h 2674988"/>
              <a:gd name="connsiteX2" fmla="*/ 547114 w 1744281"/>
              <a:gd name="connsiteY2" fmla="*/ 2463963 h 2674988"/>
              <a:gd name="connsiteX3" fmla="*/ 795173 w 1744281"/>
              <a:gd name="connsiteY3" fmla="*/ 2607979 h 2674988"/>
              <a:gd name="connsiteX4" fmla="*/ 1043232 w 1744281"/>
              <a:gd name="connsiteY4" fmla="*/ 2320396 h 2674988"/>
              <a:gd name="connsiteX5" fmla="*/ 1625600 w 1744281"/>
              <a:gd name="connsiteY5" fmla="*/ 451555 h 2674988"/>
              <a:gd name="connsiteX6" fmla="*/ 1663378 w 1744281"/>
              <a:gd name="connsiteY6" fmla="*/ 226716 h 2674988"/>
              <a:gd name="connsiteX0" fmla="*/ 0 w 1728958"/>
              <a:gd name="connsiteY0" fmla="*/ 0 h 2674988"/>
              <a:gd name="connsiteX1" fmla="*/ 485100 w 1728958"/>
              <a:gd name="connsiteY1" fmla="*/ 2320396 h 2674988"/>
              <a:gd name="connsiteX2" fmla="*/ 547114 w 1728958"/>
              <a:gd name="connsiteY2" fmla="*/ 2463963 h 2674988"/>
              <a:gd name="connsiteX3" fmla="*/ 795173 w 1728958"/>
              <a:gd name="connsiteY3" fmla="*/ 2607979 h 2674988"/>
              <a:gd name="connsiteX4" fmla="*/ 1043232 w 1728958"/>
              <a:gd name="connsiteY4" fmla="*/ 2320396 h 2674988"/>
              <a:gd name="connsiteX5" fmla="*/ 1625600 w 1728958"/>
              <a:gd name="connsiteY5" fmla="*/ 451555 h 2674988"/>
              <a:gd name="connsiteX6" fmla="*/ 1663378 w 1728958"/>
              <a:gd name="connsiteY6" fmla="*/ 226716 h 2674988"/>
              <a:gd name="connsiteX0" fmla="*/ 0 w 1704721"/>
              <a:gd name="connsiteY0" fmla="*/ 0 h 2674988"/>
              <a:gd name="connsiteX1" fmla="*/ 485100 w 1704721"/>
              <a:gd name="connsiteY1" fmla="*/ 2320396 h 2674988"/>
              <a:gd name="connsiteX2" fmla="*/ 547114 w 1704721"/>
              <a:gd name="connsiteY2" fmla="*/ 2463963 h 2674988"/>
              <a:gd name="connsiteX3" fmla="*/ 795173 w 1704721"/>
              <a:gd name="connsiteY3" fmla="*/ 2607979 h 2674988"/>
              <a:gd name="connsiteX4" fmla="*/ 1043232 w 1704721"/>
              <a:gd name="connsiteY4" fmla="*/ 2320396 h 2674988"/>
              <a:gd name="connsiteX5" fmla="*/ 1601363 w 1704721"/>
              <a:gd name="connsiteY5" fmla="*/ 586756 h 2674988"/>
              <a:gd name="connsiteX6" fmla="*/ 1663378 w 1704721"/>
              <a:gd name="connsiteY6" fmla="*/ 226716 h 2674988"/>
              <a:gd name="connsiteX0" fmla="*/ 0 w 1704721"/>
              <a:gd name="connsiteY0" fmla="*/ 0 h 2674988"/>
              <a:gd name="connsiteX1" fmla="*/ 485100 w 1704721"/>
              <a:gd name="connsiteY1" fmla="*/ 2320396 h 2674988"/>
              <a:gd name="connsiteX2" fmla="*/ 547114 w 1704721"/>
              <a:gd name="connsiteY2" fmla="*/ 2463963 h 2674988"/>
              <a:gd name="connsiteX3" fmla="*/ 795173 w 1704721"/>
              <a:gd name="connsiteY3" fmla="*/ 2607979 h 2674988"/>
              <a:gd name="connsiteX4" fmla="*/ 1043232 w 1704721"/>
              <a:gd name="connsiteY4" fmla="*/ 2320396 h 2674988"/>
              <a:gd name="connsiteX5" fmla="*/ 1601363 w 1704721"/>
              <a:gd name="connsiteY5" fmla="*/ 586756 h 2674988"/>
              <a:gd name="connsiteX6" fmla="*/ 1663378 w 1704721"/>
              <a:gd name="connsiteY6" fmla="*/ 226716 h 2674988"/>
              <a:gd name="connsiteX0" fmla="*/ 0 w 1694385"/>
              <a:gd name="connsiteY0" fmla="*/ 0 h 2674988"/>
              <a:gd name="connsiteX1" fmla="*/ 485100 w 1694385"/>
              <a:gd name="connsiteY1" fmla="*/ 2320396 h 2674988"/>
              <a:gd name="connsiteX2" fmla="*/ 547114 w 1694385"/>
              <a:gd name="connsiteY2" fmla="*/ 2463963 h 2674988"/>
              <a:gd name="connsiteX3" fmla="*/ 795173 w 1694385"/>
              <a:gd name="connsiteY3" fmla="*/ 2607979 h 2674988"/>
              <a:gd name="connsiteX4" fmla="*/ 1043232 w 1694385"/>
              <a:gd name="connsiteY4" fmla="*/ 2320396 h 2674988"/>
              <a:gd name="connsiteX5" fmla="*/ 1601363 w 1694385"/>
              <a:gd name="connsiteY5" fmla="*/ 586756 h 2674988"/>
              <a:gd name="connsiteX6" fmla="*/ 1601364 w 1694385"/>
              <a:gd name="connsiteY6" fmla="*/ 154708 h 2674988"/>
              <a:gd name="connsiteX0" fmla="*/ 0 w 1725393"/>
              <a:gd name="connsiteY0" fmla="*/ 0 h 2674988"/>
              <a:gd name="connsiteX1" fmla="*/ 485100 w 1725393"/>
              <a:gd name="connsiteY1" fmla="*/ 2320396 h 2674988"/>
              <a:gd name="connsiteX2" fmla="*/ 547114 w 1725393"/>
              <a:gd name="connsiteY2" fmla="*/ 2463963 h 2674988"/>
              <a:gd name="connsiteX3" fmla="*/ 795173 w 1725393"/>
              <a:gd name="connsiteY3" fmla="*/ 2607979 h 2674988"/>
              <a:gd name="connsiteX4" fmla="*/ 1043232 w 1725393"/>
              <a:gd name="connsiteY4" fmla="*/ 2320396 h 2674988"/>
              <a:gd name="connsiteX5" fmla="*/ 1601363 w 1725393"/>
              <a:gd name="connsiteY5" fmla="*/ 586756 h 2674988"/>
              <a:gd name="connsiteX6" fmla="*/ 1725393 w 1725393"/>
              <a:gd name="connsiteY6" fmla="*/ 154708 h 267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5393" h="2674988">
                <a:moveTo>
                  <a:pt x="0" y="0"/>
                </a:moveTo>
                <a:cubicBezTo>
                  <a:pt x="191911" y="1198503"/>
                  <a:pt x="364088" y="1923039"/>
                  <a:pt x="485100" y="2320396"/>
                </a:cubicBezTo>
                <a:cubicBezTo>
                  <a:pt x="675085" y="2674988"/>
                  <a:pt x="480672" y="2365415"/>
                  <a:pt x="547114" y="2463963"/>
                </a:cubicBezTo>
                <a:cubicBezTo>
                  <a:pt x="614329" y="2598504"/>
                  <a:pt x="612774" y="2602939"/>
                  <a:pt x="795173" y="2607979"/>
                </a:cubicBezTo>
                <a:cubicBezTo>
                  <a:pt x="979154" y="2555323"/>
                  <a:pt x="912759" y="2582523"/>
                  <a:pt x="1043232" y="2320396"/>
                </a:cubicBezTo>
                <a:cubicBezTo>
                  <a:pt x="1191972" y="1960992"/>
                  <a:pt x="1487670" y="947704"/>
                  <a:pt x="1601363" y="586756"/>
                </a:cubicBezTo>
                <a:cubicBezTo>
                  <a:pt x="1715057" y="225808"/>
                  <a:pt x="1680579" y="286431"/>
                  <a:pt x="1725393" y="15470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34" name="Рисунок 33" descr="http://colloid.distant.ru/tests/4.3/Smiles_goo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403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 descr="http://colloid.distant.ru/tests/4.3/Smiles_goo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700" y="57308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5" descr="http://colloid.distant.ru/tests/4.3/Smiles_goo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368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>
            <a:spLocks noChangeArrowheads="1"/>
          </p:cNvSpPr>
          <p:nvPr/>
        </p:nvSpPr>
        <p:spPr bwMode="auto">
          <a:xfrm>
            <a:off x="5580063" y="908050"/>
            <a:ext cx="103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Н  1s</a:t>
            </a:r>
            <a:r>
              <a:rPr lang="ru-RU" sz="2400" b="1" baseline="30000" smtClean="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endParaRPr lang="ru-RU" sz="2400" b="1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>
            <a:spLocks noChangeArrowheads="1"/>
          </p:cNvSpPr>
          <p:nvPr/>
        </p:nvSpPr>
        <p:spPr bwMode="auto">
          <a:xfrm>
            <a:off x="7207250" y="923925"/>
            <a:ext cx="120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Не 1s</a:t>
            </a:r>
            <a:r>
              <a:rPr lang="ru-RU" sz="2400" b="1" baseline="30000" smtClean="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ru-RU" sz="24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ru-RU" sz="2400" b="1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>
            <a:spLocks noChangeArrowheads="1"/>
          </p:cNvSpPr>
          <p:nvPr/>
        </p:nvSpPr>
        <p:spPr bwMode="auto">
          <a:xfrm>
            <a:off x="6516688" y="3933825"/>
            <a:ext cx="1539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Li</a:t>
            </a:r>
            <a:r>
              <a:rPr lang="ru-RU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 1</a:t>
            </a:r>
            <a:r>
              <a:rPr lang="en-US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ru-RU" sz="2400" b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ru-RU" sz="2400" b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endParaRPr lang="ru-RU" sz="2400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 flipV="1">
            <a:off x="1946462" y="3805666"/>
            <a:ext cx="108012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20767724" flipV="1">
            <a:off x="1979712" y="3212976"/>
            <a:ext cx="108012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ИЛИ 41"/>
          <p:cNvSpPr>
            <a:spLocks noChangeAspect="1"/>
          </p:cNvSpPr>
          <p:nvPr/>
        </p:nvSpPr>
        <p:spPr>
          <a:xfrm>
            <a:off x="3131840" y="4293096"/>
            <a:ext cx="216000" cy="216000"/>
          </a:xfrm>
          <a:prstGeom prst="flowChar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4572000" y="6488668"/>
            <a:ext cx="4032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611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1.22109E-6 C -0.00087 0.01318 -0.00243 0.01989 0.00226 0.03353 C 0.0026 0.06429 0.00955 0.1568 0.01198 0.19103 C 0.01458 0.23589 0.02483 0.28029 0.02795 0.3025 C 0.03403 0.34574 0.04722 0.38807 0.05521 0.41466 C 0.06563 0.43848 0.0842 0.45606 0.08976 0.45745 C 0.08663 0.45999 0.16441 0.30504 0.16129 0.30758 C 0.15972 0.30897 0.0651 0.44241 0.0651 0.44264 " pathEditMode="relative" rAng="0" ptsTypes="ffffffff">
                                      <p:cBhvr>
                                        <p:cTn id="1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0393 C 0.02639 -0.20328 0.04392 -0.4105 0.05104 -0.494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2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2 -0.00092 C -0.02344 0.01226 -0.02622 0.01989 -0.02153 0.03354 C -0.02118 0.0643 -0.0191 0.15056 -0.01667 0.18479 C -0.01407 0.22965 2.77778E-6 0.27776 0.00312 0.29973 C 0.0092 0.34297 0.0335 0.3883 0.04149 0.41467 C 0.05191 0.43849 0.06076 0.44936 0.06632 0.45074 C 0.06319 0.45329 0.11267 0.35454 0.10955 0.35708 C 0.10798 0.35847 0.0651 0.44242 0.0651 0.44265 " pathEditMode="relative" rAng="0" ptsTypes="ffffffff">
                                      <p:cBhvr>
                                        <p:cTn id="3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2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4.25532E-6 C 0.01997 -0.20884 0.03403 -0.41767 0.0408 -0.5016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2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0092 C -0.02344 0.01226 -0.02621 0.01989 -0.02153 0.03353 C -0.02118 0.06406 0.00955 0.13922 0.01198 0.17299 C 0.01458 0.21832 0.02483 0.26781 0.02795 0.28978 C 0.03403 0.33303 0.04601 0.37304 0.05399 0.39986 C 0.06441 0.42368 0.07569 0.43131 0.08073 0.4327 C 0.07795 0.43525 0.17066 0.31522 0.16754 0.31776 C 0.16597 0.31915 0.10816 0.42923 0.10816 0.42946 " pathEditMode="relative" rAng="0" ptsTypes="ffffffff">
                                      <p:cBhvr>
                                        <p:cTn id="4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2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1 -0.00069 C -0.00225 -0.24121 0.01268 -0.48173 0.01893 -0.5779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2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38 -0.0007 C 0.04584 -0.23636 0.06129 -0.47202 0.06736 -0.566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 -0.00809 C 0.02379 -0.27197 0.04028 -0.53561 0.04671 -0.641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3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0.01249 C 0.0257 -0.25555 0.04792 -0.52359 0.0566 -0.6304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277 C 0.01944 -0.2678 0.04028 -0.53284 0.04826 -0.6392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3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C 0.02014 -0.26688 0.04392 -0.53261 0.0533 -0.63922 " pathEditMode="relative" ptsTypes="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78 C 0.02361 -0.26804 0.04896 -0.53307 0.05903 -0.63922 " pathEditMode="relative" ptsTypes="aA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254 C 0.02431 -0.26041 0.04757 -0.52359 0.05677 -0.6288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3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/>
      <p:bldP spid="38" grpId="0"/>
      <p:bldP spid="39" grpId="0"/>
      <p:bldP spid="40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 91"/>
          <p:cNvSpPr/>
          <p:nvPr/>
        </p:nvSpPr>
        <p:spPr>
          <a:xfrm>
            <a:off x="214313" y="785813"/>
            <a:ext cx="2714625" cy="571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071802" y="785794"/>
            <a:ext cx="5715040" cy="5715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2000" tIns="72000" rIns="72000" bIns="72000"/>
          <a:lstStyle/>
          <a:p>
            <a:pPr algn="ctr">
              <a:spcAft>
                <a:spcPts val="1000"/>
              </a:spcAft>
              <a:defRPr/>
            </a:pPr>
            <a:r>
              <a:rPr lang="ru-RU" sz="2000" dirty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Второй период</a:t>
            </a:r>
          </a:p>
          <a:p>
            <a:pPr marL="1778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Литий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1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78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Бериллий </a:t>
            </a:r>
            <a:r>
              <a:rPr 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1778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Бор  В 1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2р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78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Углерод  С 1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2р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1778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Азот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1s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2s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78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Кислород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1s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2s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20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78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Фтор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F  1s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2s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78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Неон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1s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2s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1000125" y="214313"/>
            <a:ext cx="720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i="1">
                <a:solidFill>
                  <a:srgbClr val="000000"/>
                </a:solidFill>
                <a:cs typeface="Times New Roman" pitchFamily="18" charset="0"/>
              </a:rPr>
              <a:t>СТРУКТУРА  ПЕРИОДИЧЕСКОЙ СИСТЕМЫ  Д.И.МЕНДЕЛЕЕВА</a:t>
            </a: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533984" y="928688"/>
            <a:ext cx="2038519" cy="1428742"/>
            <a:chOff x="6798" y="13662"/>
            <a:chExt cx="1656" cy="1067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7146" y="13662"/>
              <a:ext cx="1308" cy="1067"/>
              <a:chOff x="7146" y="13662"/>
              <a:chExt cx="1308" cy="1067"/>
            </a:xfrm>
          </p:grpSpPr>
          <p:sp>
            <p:nvSpPr>
              <p:cNvPr id="10283" name="Rectangle 6"/>
              <p:cNvSpPr>
                <a:spLocks noChangeArrowheads="1"/>
              </p:cNvSpPr>
              <p:nvPr/>
            </p:nvSpPr>
            <p:spPr bwMode="auto">
              <a:xfrm>
                <a:off x="7164" y="14146"/>
                <a:ext cx="244" cy="241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000">
                  <a:latin typeface="Calibri" pitchFamily="34" charset="0"/>
                </a:endParaRPr>
              </a:p>
            </p:txBody>
          </p:sp>
          <p:sp>
            <p:nvSpPr>
              <p:cNvPr id="10284" name="Rectangle 7"/>
              <p:cNvSpPr>
                <a:spLocks noChangeArrowheads="1"/>
              </p:cNvSpPr>
              <p:nvPr/>
            </p:nvSpPr>
            <p:spPr bwMode="auto">
              <a:xfrm>
                <a:off x="7405" y="13905"/>
                <a:ext cx="244" cy="241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000">
                  <a:latin typeface="Calibri" pitchFamily="34" charset="0"/>
                </a:endParaRPr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7649" y="13662"/>
                <a:ext cx="805" cy="243"/>
                <a:chOff x="7593" y="7443"/>
                <a:chExt cx="805" cy="243"/>
              </a:xfrm>
            </p:grpSpPr>
            <p:sp>
              <p:nvSpPr>
                <p:cNvPr id="10292" name="Rectangle 9"/>
                <p:cNvSpPr>
                  <a:spLocks noChangeArrowheads="1"/>
                </p:cNvSpPr>
                <p:nvPr/>
              </p:nvSpPr>
              <p:spPr bwMode="auto">
                <a:xfrm>
                  <a:off x="7593" y="7443"/>
                  <a:ext cx="805" cy="2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 sz="2000">
                    <a:latin typeface="Calibri" pitchFamily="34" charset="0"/>
                  </a:endParaRPr>
                </a:p>
              </p:txBody>
            </p:sp>
            <p:sp>
              <p:nvSpPr>
                <p:cNvPr id="10293" name="Line 10"/>
                <p:cNvSpPr>
                  <a:spLocks noChangeShapeType="1"/>
                </p:cNvSpPr>
                <p:nvPr/>
              </p:nvSpPr>
              <p:spPr bwMode="auto">
                <a:xfrm>
                  <a:off x="7848" y="7446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94" name="Line 11"/>
                <p:cNvSpPr>
                  <a:spLocks noChangeShapeType="1"/>
                </p:cNvSpPr>
                <p:nvPr/>
              </p:nvSpPr>
              <p:spPr bwMode="auto">
                <a:xfrm>
                  <a:off x="8118" y="7446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286" name="Text Box 12"/>
              <p:cNvSpPr txBox="1">
                <a:spLocks noChangeArrowheads="1"/>
              </p:cNvSpPr>
              <p:nvPr/>
            </p:nvSpPr>
            <p:spPr bwMode="auto">
              <a:xfrm>
                <a:off x="7146" y="14414"/>
                <a:ext cx="369" cy="31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lIns="18000" tIns="0" rIns="18000" bIns="0"/>
              <a:lstStyle/>
              <a:p>
                <a:pPr>
                  <a:spcAft>
                    <a:spcPts val="1000"/>
                  </a:spcAft>
                </a:pPr>
                <a:r>
                  <a:rPr lang="ru-RU" sz="2000">
                    <a:latin typeface="Calibri" pitchFamily="34" charset="0"/>
                  </a:rPr>
                  <a:t>1s</a:t>
                </a:r>
                <a:endParaRPr lang="ru-RU" sz="2000"/>
              </a:p>
            </p:txBody>
          </p:sp>
          <p:sp>
            <p:nvSpPr>
              <p:cNvPr id="10287" name="Text Box 13"/>
              <p:cNvSpPr txBox="1">
                <a:spLocks noChangeArrowheads="1"/>
              </p:cNvSpPr>
              <p:nvPr/>
            </p:nvSpPr>
            <p:spPr bwMode="auto">
              <a:xfrm>
                <a:off x="7458" y="14129"/>
                <a:ext cx="334" cy="3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lIns="18000" tIns="0" rIns="18000" bIns="0"/>
              <a:lstStyle/>
              <a:p>
                <a:pPr>
                  <a:spcAft>
                    <a:spcPts val="1000"/>
                  </a:spcAft>
                </a:pPr>
                <a:r>
                  <a:rPr lang="ru-RU" sz="2000" dirty="0">
                    <a:latin typeface="Calibri" pitchFamily="34" charset="0"/>
                  </a:rPr>
                  <a:t>2s</a:t>
                </a:r>
                <a:endParaRPr lang="ru-RU" sz="2000" dirty="0"/>
              </a:p>
            </p:txBody>
          </p:sp>
          <p:sp>
            <p:nvSpPr>
              <p:cNvPr id="10288" name="Text Box 14"/>
              <p:cNvSpPr txBox="1">
                <a:spLocks noChangeArrowheads="1"/>
              </p:cNvSpPr>
              <p:nvPr/>
            </p:nvSpPr>
            <p:spPr bwMode="auto">
              <a:xfrm>
                <a:off x="7919" y="13904"/>
                <a:ext cx="392" cy="31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lIns="18000" tIns="0" rIns="18000" bIns="0"/>
              <a:lstStyle/>
              <a:p>
                <a:pPr>
                  <a:spcAft>
                    <a:spcPts val="1000"/>
                  </a:spcAft>
                </a:pPr>
                <a:r>
                  <a:rPr lang="ru-RU" sz="2000">
                    <a:latin typeface="Calibri" pitchFamily="34" charset="0"/>
                  </a:rPr>
                  <a:t>2р</a:t>
                </a:r>
                <a:endParaRPr lang="ru-RU" sz="2000"/>
              </a:p>
            </p:txBody>
          </p:sp>
          <p:sp>
            <p:nvSpPr>
              <p:cNvPr id="10289" name="Line 15"/>
              <p:cNvSpPr>
                <a:spLocks noChangeShapeType="1"/>
              </p:cNvSpPr>
              <p:nvPr/>
            </p:nvSpPr>
            <p:spPr bwMode="auto">
              <a:xfrm>
                <a:off x="7311" y="14175"/>
                <a:ext cx="3" cy="2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0" name="Line 16"/>
              <p:cNvSpPr>
                <a:spLocks noChangeShapeType="1"/>
              </p:cNvSpPr>
              <p:nvPr/>
            </p:nvSpPr>
            <p:spPr bwMode="auto">
              <a:xfrm flipV="1">
                <a:off x="7239" y="14163"/>
                <a:ext cx="0" cy="2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1" name="Line 17"/>
              <p:cNvSpPr>
                <a:spLocks noChangeShapeType="1"/>
              </p:cNvSpPr>
              <p:nvPr/>
            </p:nvSpPr>
            <p:spPr bwMode="auto">
              <a:xfrm flipV="1">
                <a:off x="7536" y="13916"/>
                <a:ext cx="0" cy="2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282" name="Text Box 18"/>
            <p:cNvSpPr txBox="1">
              <a:spLocks noChangeArrowheads="1"/>
            </p:cNvSpPr>
            <p:nvPr/>
          </p:nvSpPr>
          <p:spPr bwMode="auto">
            <a:xfrm>
              <a:off x="6798" y="14231"/>
              <a:ext cx="322" cy="25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ru-RU" sz="2000" baseline="-25000" dirty="0">
                  <a:latin typeface="Calibri" pitchFamily="34" charset="0"/>
                </a:rPr>
                <a:t>3</a:t>
              </a:r>
              <a:r>
                <a:rPr lang="ru-RU" sz="2000" dirty="0">
                  <a:latin typeface="Calibri" pitchFamily="34" charset="0"/>
                </a:rPr>
                <a:t>Li</a:t>
              </a:r>
              <a:endParaRPr lang="ru-RU" sz="2000" dirty="0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286512" y="3517212"/>
            <a:ext cx="2214575" cy="1626300"/>
            <a:chOff x="7235" y="14766"/>
            <a:chExt cx="1577" cy="1071"/>
          </a:xfrm>
          <a:noFill/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7485" y="14770"/>
              <a:ext cx="1327" cy="1067"/>
              <a:chOff x="7127" y="13662"/>
              <a:chExt cx="1327" cy="1067"/>
            </a:xfrm>
            <a:grpFill/>
          </p:grpSpPr>
          <p:sp>
            <p:nvSpPr>
              <p:cNvPr id="19477" name="Rectangle 21"/>
              <p:cNvSpPr>
                <a:spLocks noChangeArrowheads="1"/>
              </p:cNvSpPr>
              <p:nvPr/>
            </p:nvSpPr>
            <p:spPr bwMode="auto">
              <a:xfrm>
                <a:off x="7164" y="14146"/>
                <a:ext cx="244" cy="241"/>
              </a:xfrm>
              <a:prstGeom prst="rect">
                <a:avLst/>
              </a:prstGeom>
              <a:grp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latin typeface="+mn-lt"/>
                  <a:cs typeface="+mn-cs"/>
                </a:endParaRPr>
              </a:p>
            </p:txBody>
          </p:sp>
          <p:sp>
            <p:nvSpPr>
              <p:cNvPr id="19478" name="Rectangle 22"/>
              <p:cNvSpPr>
                <a:spLocks noChangeArrowheads="1"/>
              </p:cNvSpPr>
              <p:nvPr/>
            </p:nvSpPr>
            <p:spPr bwMode="auto">
              <a:xfrm>
                <a:off x="7405" y="13905"/>
                <a:ext cx="244" cy="24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latin typeface="+mn-lt"/>
                  <a:cs typeface="+mn-cs"/>
                </a:endParaRPr>
              </a:p>
            </p:txBody>
          </p:sp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>
                <a:off x="7649" y="13662"/>
                <a:ext cx="805" cy="243"/>
                <a:chOff x="7593" y="7443"/>
                <a:chExt cx="805" cy="243"/>
              </a:xfrm>
              <a:grpFill/>
            </p:grpSpPr>
            <p:sp>
              <p:nvSpPr>
                <p:cNvPr id="19480" name="Rectangle 24"/>
                <p:cNvSpPr>
                  <a:spLocks noChangeArrowheads="1"/>
                </p:cNvSpPr>
                <p:nvPr/>
              </p:nvSpPr>
              <p:spPr bwMode="auto">
                <a:xfrm>
                  <a:off x="7593" y="7443"/>
                  <a:ext cx="805" cy="24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000">
                    <a:latin typeface="+mn-lt"/>
                    <a:cs typeface="+mn-cs"/>
                  </a:endParaRPr>
                </a:p>
              </p:txBody>
            </p:sp>
            <p:sp>
              <p:nvSpPr>
                <p:cNvPr id="19481" name="Line 25"/>
                <p:cNvSpPr>
                  <a:spLocks noChangeShapeType="1"/>
                </p:cNvSpPr>
                <p:nvPr/>
              </p:nvSpPr>
              <p:spPr bwMode="auto">
                <a:xfrm>
                  <a:off x="7848" y="7446"/>
                  <a:ext cx="0" cy="240"/>
                </a:xfrm>
                <a:prstGeom prst="line">
                  <a:avLst/>
                </a:prstGeom>
                <a:grp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000">
                    <a:latin typeface="+mn-lt"/>
                    <a:cs typeface="+mn-cs"/>
                  </a:endParaRPr>
                </a:p>
              </p:txBody>
            </p:sp>
            <p:sp>
              <p:nvSpPr>
                <p:cNvPr id="19482" name="Line 26"/>
                <p:cNvSpPr>
                  <a:spLocks noChangeShapeType="1"/>
                </p:cNvSpPr>
                <p:nvPr/>
              </p:nvSpPr>
              <p:spPr bwMode="auto">
                <a:xfrm>
                  <a:off x="8118" y="7446"/>
                  <a:ext cx="0" cy="240"/>
                </a:xfrm>
                <a:prstGeom prst="line">
                  <a:avLst/>
                </a:prstGeom>
                <a:grp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000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9483" name="Text Box 27"/>
              <p:cNvSpPr txBox="1">
                <a:spLocks noChangeArrowheads="1"/>
              </p:cNvSpPr>
              <p:nvPr/>
            </p:nvSpPr>
            <p:spPr bwMode="auto">
              <a:xfrm>
                <a:off x="7127" y="14414"/>
                <a:ext cx="369" cy="315"/>
              </a:xfrm>
              <a:prstGeom prst="rect">
                <a:avLst/>
              </a:prstGeom>
              <a:grpFill/>
              <a:ln w="28575">
                <a:noFill/>
                <a:miter lim="800000"/>
                <a:headEnd/>
                <a:tailEnd/>
              </a:ln>
            </p:spPr>
            <p:txBody>
              <a:bodyPr lIns="18000" tIns="0" rIns="18000" bIns="0"/>
              <a:lstStyle/>
              <a:p>
                <a:pPr>
                  <a:spcAft>
                    <a:spcPts val="1000"/>
                  </a:spcAft>
                  <a:defRPr/>
                </a:pPr>
                <a:r>
                  <a:rPr lang="ru-RU" sz="2000">
                    <a:latin typeface="Calibri" pitchFamily="34" charset="0"/>
                    <a:cs typeface="+mn-cs"/>
                  </a:rPr>
                  <a:t>1s</a:t>
                </a:r>
                <a:endParaRPr lang="ru-RU" sz="2000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484" name="Text Box 28"/>
              <p:cNvSpPr txBox="1">
                <a:spLocks noChangeArrowheads="1"/>
              </p:cNvSpPr>
              <p:nvPr/>
            </p:nvSpPr>
            <p:spPr bwMode="auto">
              <a:xfrm>
                <a:off x="7458" y="14129"/>
                <a:ext cx="334" cy="300"/>
              </a:xfrm>
              <a:prstGeom prst="rect">
                <a:avLst/>
              </a:prstGeom>
              <a:grpFill/>
              <a:ln w="28575">
                <a:noFill/>
                <a:miter lim="800000"/>
                <a:headEnd/>
                <a:tailEnd/>
              </a:ln>
            </p:spPr>
            <p:txBody>
              <a:bodyPr lIns="18000" tIns="0" rIns="18000" bIns="0"/>
              <a:lstStyle/>
              <a:p>
                <a:pPr>
                  <a:spcAft>
                    <a:spcPts val="1000"/>
                  </a:spcAft>
                  <a:defRPr/>
                </a:pPr>
                <a:r>
                  <a:rPr lang="ru-RU" sz="2000">
                    <a:latin typeface="Calibri" pitchFamily="34" charset="0"/>
                    <a:cs typeface="+mn-cs"/>
                  </a:rPr>
                  <a:t>2s</a:t>
                </a:r>
                <a:endParaRPr lang="ru-RU" sz="2000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485" name="Text Box 29"/>
              <p:cNvSpPr txBox="1">
                <a:spLocks noChangeArrowheads="1"/>
              </p:cNvSpPr>
              <p:nvPr/>
            </p:nvSpPr>
            <p:spPr bwMode="auto">
              <a:xfrm>
                <a:off x="7919" y="13904"/>
                <a:ext cx="392" cy="315"/>
              </a:xfrm>
              <a:prstGeom prst="rect">
                <a:avLst/>
              </a:prstGeom>
              <a:grpFill/>
              <a:ln w="28575">
                <a:noFill/>
                <a:miter lim="800000"/>
                <a:headEnd/>
                <a:tailEnd/>
              </a:ln>
            </p:spPr>
            <p:txBody>
              <a:bodyPr lIns="18000" tIns="0" rIns="18000" bIns="0"/>
              <a:lstStyle/>
              <a:p>
                <a:pPr>
                  <a:spcAft>
                    <a:spcPts val="1000"/>
                  </a:spcAft>
                  <a:defRPr/>
                </a:pPr>
                <a:r>
                  <a:rPr lang="ru-RU" sz="2000">
                    <a:latin typeface="Calibri" pitchFamily="34" charset="0"/>
                    <a:cs typeface="+mn-cs"/>
                  </a:rPr>
                  <a:t>2р</a:t>
                </a:r>
                <a:endParaRPr lang="ru-RU" sz="2000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9486" name="Line 30"/>
              <p:cNvSpPr>
                <a:spLocks noChangeShapeType="1"/>
              </p:cNvSpPr>
              <p:nvPr/>
            </p:nvSpPr>
            <p:spPr bwMode="auto">
              <a:xfrm>
                <a:off x="7324" y="14163"/>
                <a:ext cx="0" cy="22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latin typeface="+mn-lt"/>
                  <a:cs typeface="+mn-cs"/>
                </a:endParaRPr>
              </a:p>
            </p:txBody>
          </p:sp>
          <p:sp>
            <p:nvSpPr>
              <p:cNvPr id="19487" name="Line 31"/>
              <p:cNvSpPr>
                <a:spLocks noChangeShapeType="1"/>
              </p:cNvSpPr>
              <p:nvPr/>
            </p:nvSpPr>
            <p:spPr bwMode="auto">
              <a:xfrm flipV="1">
                <a:off x="7245" y="14163"/>
                <a:ext cx="0" cy="22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latin typeface="+mn-lt"/>
                  <a:cs typeface="+mn-cs"/>
                </a:endParaRPr>
              </a:p>
            </p:txBody>
          </p:sp>
          <p:sp>
            <p:nvSpPr>
              <p:cNvPr id="19488" name="Line 32"/>
              <p:cNvSpPr>
                <a:spLocks noChangeShapeType="1"/>
              </p:cNvSpPr>
              <p:nvPr/>
            </p:nvSpPr>
            <p:spPr bwMode="auto">
              <a:xfrm flipV="1">
                <a:off x="7558" y="13905"/>
                <a:ext cx="0" cy="22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latin typeface="+mn-lt"/>
                  <a:cs typeface="+mn-cs"/>
                </a:endParaRPr>
              </a:p>
            </p:txBody>
          </p:sp>
        </p:grpSp>
        <p:sp>
          <p:nvSpPr>
            <p:cNvPr id="19489" name="Text Box 33"/>
            <p:cNvSpPr txBox="1">
              <a:spLocks noChangeArrowheads="1"/>
            </p:cNvSpPr>
            <p:nvPr/>
          </p:nvSpPr>
          <p:spPr bwMode="auto">
            <a:xfrm>
              <a:off x="7235" y="15238"/>
              <a:ext cx="317" cy="275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 lIns="18000" tIns="0" rIns="18000" bIns="0">
              <a:spAutoFit/>
            </a:bodyPr>
            <a:lstStyle/>
            <a:p>
              <a:pPr>
                <a:spcAft>
                  <a:spcPts val="1000"/>
                </a:spcAft>
                <a:defRPr/>
              </a:pPr>
              <a:r>
                <a:rPr lang="ru-RU" sz="2000" baseline="-25000" dirty="0">
                  <a:latin typeface="Calibri" pitchFamily="34" charset="0"/>
                  <a:cs typeface="+mn-cs"/>
                </a:rPr>
                <a:t>7</a:t>
              </a:r>
              <a:r>
                <a:rPr lang="ru-RU" sz="2000" dirty="0">
                  <a:latin typeface="Calibri" pitchFamily="34" charset="0"/>
                  <a:cs typeface="+mn-cs"/>
                </a:rPr>
                <a:t>N</a:t>
              </a:r>
              <a:endParaRPr lang="ru-RU" sz="2000" dirty="0">
                <a:latin typeface="Arial" pitchFamily="34" charset="0"/>
                <a:cs typeface="+mn-cs"/>
              </a:endParaRPr>
            </a:p>
          </p:txBody>
        </p:sp>
        <p:sp>
          <p:nvSpPr>
            <p:cNvPr id="19490" name="Line 34"/>
            <p:cNvSpPr>
              <a:spLocks noChangeShapeType="1"/>
            </p:cNvSpPr>
            <p:nvPr/>
          </p:nvSpPr>
          <p:spPr bwMode="auto">
            <a:xfrm>
              <a:off x="7838" y="15020"/>
              <a:ext cx="0" cy="227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491" name="Line 35"/>
            <p:cNvSpPr>
              <a:spLocks noChangeShapeType="1"/>
            </p:cNvSpPr>
            <p:nvPr/>
          </p:nvSpPr>
          <p:spPr bwMode="auto">
            <a:xfrm flipV="1">
              <a:off x="8150" y="14775"/>
              <a:ext cx="0" cy="227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492" name="Line 36"/>
            <p:cNvSpPr>
              <a:spLocks noChangeShapeType="1"/>
            </p:cNvSpPr>
            <p:nvPr/>
          </p:nvSpPr>
          <p:spPr bwMode="auto">
            <a:xfrm flipV="1">
              <a:off x="8390" y="14775"/>
              <a:ext cx="0" cy="227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493" name="Line 37"/>
            <p:cNvSpPr>
              <a:spLocks noChangeShapeType="1"/>
            </p:cNvSpPr>
            <p:nvPr/>
          </p:nvSpPr>
          <p:spPr bwMode="auto">
            <a:xfrm flipV="1">
              <a:off x="8660" y="14766"/>
              <a:ext cx="0" cy="227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6286513" y="2165348"/>
            <a:ext cx="2285996" cy="1620841"/>
            <a:chOff x="9272" y="13684"/>
            <a:chExt cx="1586" cy="1110"/>
          </a:xfrm>
        </p:grpSpPr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9272" y="13684"/>
              <a:ext cx="1586" cy="1110"/>
              <a:chOff x="6868" y="13662"/>
              <a:chExt cx="1586" cy="1110"/>
            </a:xfrm>
          </p:grpSpPr>
          <p:grpSp>
            <p:nvGrpSpPr>
              <p:cNvPr id="10" name="Group 40"/>
              <p:cNvGrpSpPr>
                <a:grpSpLocks/>
              </p:cNvGrpSpPr>
              <p:nvPr/>
            </p:nvGrpSpPr>
            <p:grpSpPr bwMode="auto">
              <a:xfrm>
                <a:off x="7124" y="13662"/>
                <a:ext cx="1330" cy="1110"/>
                <a:chOff x="7124" y="13662"/>
                <a:chExt cx="1330" cy="1110"/>
              </a:xfrm>
            </p:grpSpPr>
            <p:sp>
              <p:nvSpPr>
                <p:cNvPr id="10269" name="Rectangle 41"/>
                <p:cNvSpPr>
                  <a:spLocks noChangeArrowheads="1"/>
                </p:cNvSpPr>
                <p:nvPr/>
              </p:nvSpPr>
              <p:spPr bwMode="auto">
                <a:xfrm>
                  <a:off x="7164" y="14146"/>
                  <a:ext cx="244" cy="241"/>
                </a:xfrm>
                <a:prstGeom prst="rect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 sz="2000">
                    <a:latin typeface="Calibri" pitchFamily="34" charset="0"/>
                  </a:endParaRPr>
                </a:p>
              </p:txBody>
            </p:sp>
            <p:sp>
              <p:nvSpPr>
                <p:cNvPr id="10270" name="Rectangle 42"/>
                <p:cNvSpPr>
                  <a:spLocks noChangeArrowheads="1"/>
                </p:cNvSpPr>
                <p:nvPr/>
              </p:nvSpPr>
              <p:spPr bwMode="auto">
                <a:xfrm>
                  <a:off x="7405" y="13905"/>
                  <a:ext cx="244" cy="241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 sz="2000">
                    <a:latin typeface="Calibri" pitchFamily="34" charset="0"/>
                  </a:endParaRPr>
                </a:p>
              </p:txBody>
            </p:sp>
            <p:grpSp>
              <p:nvGrpSpPr>
                <p:cNvPr id="11" name="Group 43"/>
                <p:cNvGrpSpPr>
                  <a:grpSpLocks/>
                </p:cNvGrpSpPr>
                <p:nvPr/>
              </p:nvGrpSpPr>
              <p:grpSpPr bwMode="auto">
                <a:xfrm>
                  <a:off x="7649" y="13662"/>
                  <a:ext cx="805" cy="243"/>
                  <a:chOff x="7593" y="7443"/>
                  <a:chExt cx="805" cy="243"/>
                </a:xfrm>
              </p:grpSpPr>
              <p:sp>
                <p:nvSpPr>
                  <p:cNvPr id="1027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7593" y="7443"/>
                    <a:ext cx="805" cy="24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sz="2000">
                      <a:latin typeface="Calibri" pitchFamily="34" charset="0"/>
                    </a:endParaRPr>
                  </a:p>
                </p:txBody>
              </p:sp>
              <p:sp>
                <p:nvSpPr>
                  <p:cNvPr id="10279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7848" y="7446"/>
                    <a:ext cx="0" cy="24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0280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8118" y="7446"/>
                    <a:ext cx="0" cy="24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0272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7124" y="14457"/>
                  <a:ext cx="369" cy="315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lIns="18000" tIns="0" rIns="18000" bIns="0"/>
                <a:lstStyle/>
                <a:p>
                  <a:pPr>
                    <a:spcAft>
                      <a:spcPts val="1000"/>
                    </a:spcAft>
                  </a:pPr>
                  <a:r>
                    <a:rPr lang="ru-RU" sz="2000">
                      <a:latin typeface="Calibri" pitchFamily="34" charset="0"/>
                    </a:rPr>
                    <a:t>1s</a:t>
                  </a:r>
                  <a:endParaRPr lang="ru-RU" sz="2000"/>
                </a:p>
              </p:txBody>
            </p:sp>
            <p:sp>
              <p:nvSpPr>
                <p:cNvPr id="10273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7458" y="14129"/>
                  <a:ext cx="334" cy="300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lIns="18000" tIns="0" rIns="18000" bIns="0"/>
                <a:lstStyle/>
                <a:p>
                  <a:pPr>
                    <a:spcAft>
                      <a:spcPts val="1000"/>
                    </a:spcAft>
                  </a:pPr>
                  <a:r>
                    <a:rPr lang="ru-RU" sz="2000" dirty="0">
                      <a:latin typeface="Calibri" pitchFamily="34" charset="0"/>
                    </a:rPr>
                    <a:t>2s</a:t>
                  </a:r>
                  <a:endParaRPr lang="ru-RU" sz="2000" dirty="0"/>
                </a:p>
              </p:txBody>
            </p:sp>
            <p:sp>
              <p:nvSpPr>
                <p:cNvPr id="10274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7919" y="13904"/>
                  <a:ext cx="392" cy="315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lIns="18000" tIns="0" rIns="18000" bIns="0"/>
                <a:lstStyle/>
                <a:p>
                  <a:pPr>
                    <a:spcAft>
                      <a:spcPts val="1000"/>
                    </a:spcAft>
                  </a:pPr>
                  <a:r>
                    <a:rPr lang="ru-RU" sz="2000" dirty="0">
                      <a:latin typeface="Calibri" pitchFamily="34" charset="0"/>
                    </a:rPr>
                    <a:t>2р</a:t>
                  </a:r>
                  <a:endParaRPr lang="ru-RU" sz="2000" dirty="0"/>
                </a:p>
              </p:txBody>
            </p:sp>
            <p:sp>
              <p:nvSpPr>
                <p:cNvPr id="10275" name="Line 50"/>
                <p:cNvSpPr>
                  <a:spLocks noChangeShapeType="1"/>
                </p:cNvSpPr>
                <p:nvPr/>
              </p:nvSpPr>
              <p:spPr bwMode="auto">
                <a:xfrm>
                  <a:off x="7322" y="14175"/>
                  <a:ext cx="0" cy="22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76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7244" y="14163"/>
                  <a:ext cx="0" cy="22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77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7557" y="13905"/>
                  <a:ext cx="0" cy="22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268" name="Text Box 53"/>
              <p:cNvSpPr txBox="1">
                <a:spLocks noChangeArrowheads="1"/>
              </p:cNvSpPr>
              <p:nvPr/>
            </p:nvSpPr>
            <p:spPr bwMode="auto">
              <a:xfrm>
                <a:off x="6868" y="14130"/>
                <a:ext cx="266" cy="27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lIns="18000" tIns="0" rIns="1800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ru-RU" sz="2000" baseline="-25000" dirty="0">
                    <a:latin typeface="Calibri" pitchFamily="34" charset="0"/>
                  </a:rPr>
                  <a:t>5</a:t>
                </a:r>
                <a:r>
                  <a:rPr lang="ru-RU" sz="2000" dirty="0">
                    <a:latin typeface="Calibri" pitchFamily="34" charset="0"/>
                  </a:rPr>
                  <a:t>В</a:t>
                </a:r>
                <a:endParaRPr lang="ru-RU" sz="2000" dirty="0"/>
              </a:p>
            </p:txBody>
          </p:sp>
        </p:grpSp>
        <p:sp>
          <p:nvSpPr>
            <p:cNvPr id="10265" name="Line 54"/>
            <p:cNvSpPr>
              <a:spLocks noChangeShapeType="1"/>
            </p:cNvSpPr>
            <p:nvPr/>
          </p:nvSpPr>
          <p:spPr bwMode="auto">
            <a:xfrm>
              <a:off x="9883" y="13934"/>
              <a:ext cx="0" cy="22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6" name="Line 55"/>
            <p:cNvSpPr>
              <a:spLocks noChangeShapeType="1"/>
            </p:cNvSpPr>
            <p:nvPr/>
          </p:nvSpPr>
          <p:spPr bwMode="auto">
            <a:xfrm flipV="1">
              <a:off x="10183" y="13689"/>
              <a:ext cx="0" cy="22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56"/>
          <p:cNvGrpSpPr>
            <a:grpSpLocks/>
          </p:cNvGrpSpPr>
          <p:nvPr/>
        </p:nvGrpSpPr>
        <p:grpSpPr bwMode="auto">
          <a:xfrm>
            <a:off x="5996814" y="5072086"/>
            <a:ext cx="2432837" cy="1389687"/>
            <a:chOff x="9154" y="14887"/>
            <a:chExt cx="1700" cy="1006"/>
          </a:xfrm>
          <a:noFill/>
        </p:grpSpPr>
        <p:sp>
          <p:nvSpPr>
            <p:cNvPr id="19516" name="Rectangle 60"/>
            <p:cNvSpPr>
              <a:spLocks noChangeArrowheads="1"/>
            </p:cNvSpPr>
            <p:nvPr/>
          </p:nvSpPr>
          <p:spPr bwMode="auto">
            <a:xfrm>
              <a:off x="9564" y="15390"/>
              <a:ext cx="244" cy="241"/>
            </a:xfrm>
            <a:prstGeom prst="rect">
              <a:avLst/>
            </a:prstGeom>
            <a:grp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17" name="Rectangle 61"/>
            <p:cNvSpPr>
              <a:spLocks noChangeArrowheads="1"/>
            </p:cNvSpPr>
            <p:nvPr/>
          </p:nvSpPr>
          <p:spPr bwMode="auto">
            <a:xfrm>
              <a:off x="9805" y="15149"/>
              <a:ext cx="244" cy="2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grpSp>
          <p:nvGrpSpPr>
            <p:cNvPr id="13" name="Group 62"/>
            <p:cNvGrpSpPr>
              <a:grpSpLocks/>
            </p:cNvGrpSpPr>
            <p:nvPr/>
          </p:nvGrpSpPr>
          <p:grpSpPr bwMode="auto">
            <a:xfrm>
              <a:off x="10049" y="14906"/>
              <a:ext cx="805" cy="243"/>
              <a:chOff x="7593" y="7443"/>
              <a:chExt cx="805" cy="243"/>
            </a:xfrm>
            <a:grpFill/>
          </p:grpSpPr>
          <p:sp>
            <p:nvSpPr>
              <p:cNvPr id="19519" name="Rectangle 63"/>
              <p:cNvSpPr>
                <a:spLocks noChangeArrowheads="1"/>
              </p:cNvSpPr>
              <p:nvPr/>
            </p:nvSpPr>
            <p:spPr bwMode="auto">
              <a:xfrm>
                <a:off x="7593" y="7443"/>
                <a:ext cx="805" cy="2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latin typeface="+mn-lt"/>
                  <a:cs typeface="+mn-cs"/>
                </a:endParaRPr>
              </a:p>
            </p:txBody>
          </p:sp>
          <p:sp>
            <p:nvSpPr>
              <p:cNvPr id="19520" name="Line 64"/>
              <p:cNvSpPr>
                <a:spLocks noChangeShapeType="1"/>
              </p:cNvSpPr>
              <p:nvPr/>
            </p:nvSpPr>
            <p:spPr bwMode="auto">
              <a:xfrm>
                <a:off x="7848" y="7446"/>
                <a:ext cx="0" cy="240"/>
              </a:xfrm>
              <a:prstGeom prst="line">
                <a:avLst/>
              </a:prstGeom>
              <a:grp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latin typeface="+mn-lt"/>
                  <a:cs typeface="+mn-cs"/>
                </a:endParaRPr>
              </a:p>
            </p:txBody>
          </p:sp>
          <p:sp>
            <p:nvSpPr>
              <p:cNvPr id="19521" name="Line 65"/>
              <p:cNvSpPr>
                <a:spLocks noChangeShapeType="1"/>
              </p:cNvSpPr>
              <p:nvPr/>
            </p:nvSpPr>
            <p:spPr bwMode="auto">
              <a:xfrm>
                <a:off x="8118" y="7446"/>
                <a:ext cx="0" cy="240"/>
              </a:xfrm>
              <a:prstGeom prst="line">
                <a:avLst/>
              </a:prstGeom>
              <a:grp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000">
                  <a:latin typeface="+mn-lt"/>
                  <a:cs typeface="+mn-cs"/>
                </a:endParaRPr>
              </a:p>
            </p:txBody>
          </p:sp>
        </p:grpSp>
        <p:sp>
          <p:nvSpPr>
            <p:cNvPr id="19522" name="Text Box 66"/>
            <p:cNvSpPr txBox="1">
              <a:spLocks noChangeArrowheads="1"/>
            </p:cNvSpPr>
            <p:nvPr/>
          </p:nvSpPr>
          <p:spPr bwMode="auto">
            <a:xfrm>
              <a:off x="9604" y="15658"/>
              <a:ext cx="302" cy="235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  <a:defRPr/>
              </a:pPr>
              <a:r>
                <a:rPr lang="ru-RU" sz="2000" dirty="0">
                  <a:latin typeface="Calibri" pitchFamily="34" charset="0"/>
                  <a:cs typeface="+mn-cs"/>
                </a:rPr>
                <a:t>1s</a:t>
              </a:r>
              <a:endParaRPr lang="ru-RU" sz="2000" dirty="0">
                <a:latin typeface="Arial" pitchFamily="34" charset="0"/>
                <a:cs typeface="+mn-cs"/>
              </a:endParaRPr>
            </a:p>
          </p:txBody>
        </p:sp>
        <p:sp>
          <p:nvSpPr>
            <p:cNvPr id="19523" name="Text Box 67"/>
            <p:cNvSpPr txBox="1">
              <a:spLocks noChangeArrowheads="1"/>
            </p:cNvSpPr>
            <p:nvPr/>
          </p:nvSpPr>
          <p:spPr bwMode="auto">
            <a:xfrm>
              <a:off x="9858" y="15373"/>
              <a:ext cx="334" cy="300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  <a:defRPr/>
              </a:pPr>
              <a:r>
                <a:rPr lang="ru-RU" sz="2000">
                  <a:latin typeface="Calibri" pitchFamily="34" charset="0"/>
                  <a:cs typeface="+mn-cs"/>
                </a:rPr>
                <a:t>2s</a:t>
              </a:r>
              <a:endParaRPr lang="ru-RU" sz="2000">
                <a:latin typeface="Arial" pitchFamily="34" charset="0"/>
                <a:cs typeface="+mn-cs"/>
              </a:endParaRPr>
            </a:p>
          </p:txBody>
        </p:sp>
        <p:sp>
          <p:nvSpPr>
            <p:cNvPr id="19524" name="Text Box 68"/>
            <p:cNvSpPr txBox="1">
              <a:spLocks noChangeArrowheads="1"/>
            </p:cNvSpPr>
            <p:nvPr/>
          </p:nvSpPr>
          <p:spPr bwMode="auto">
            <a:xfrm>
              <a:off x="10319" y="15148"/>
              <a:ext cx="392" cy="315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  <a:defRPr/>
              </a:pPr>
              <a:r>
                <a:rPr lang="ru-RU" sz="2000">
                  <a:latin typeface="Calibri" pitchFamily="34" charset="0"/>
                  <a:cs typeface="+mn-cs"/>
                </a:rPr>
                <a:t>2р</a:t>
              </a:r>
              <a:endParaRPr lang="ru-RU" sz="2000">
                <a:latin typeface="Arial" pitchFamily="34" charset="0"/>
                <a:cs typeface="+mn-cs"/>
              </a:endParaRPr>
            </a:p>
          </p:txBody>
        </p:sp>
        <p:sp>
          <p:nvSpPr>
            <p:cNvPr id="19525" name="Line 69"/>
            <p:cNvSpPr>
              <a:spLocks noChangeShapeType="1"/>
            </p:cNvSpPr>
            <p:nvPr/>
          </p:nvSpPr>
          <p:spPr bwMode="auto">
            <a:xfrm>
              <a:off x="9719" y="15403"/>
              <a:ext cx="3" cy="225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26" name="Line 70"/>
            <p:cNvSpPr>
              <a:spLocks noChangeShapeType="1"/>
            </p:cNvSpPr>
            <p:nvPr/>
          </p:nvSpPr>
          <p:spPr bwMode="auto">
            <a:xfrm flipV="1">
              <a:off x="9626" y="15399"/>
              <a:ext cx="3" cy="225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27" name="Line 71"/>
            <p:cNvSpPr>
              <a:spLocks noChangeShapeType="1"/>
            </p:cNvSpPr>
            <p:nvPr/>
          </p:nvSpPr>
          <p:spPr bwMode="auto">
            <a:xfrm flipV="1">
              <a:off x="9952" y="15149"/>
              <a:ext cx="3" cy="225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28" name="Text Box 72"/>
            <p:cNvSpPr txBox="1">
              <a:spLocks noChangeArrowheads="1"/>
            </p:cNvSpPr>
            <p:nvPr/>
          </p:nvSpPr>
          <p:spPr bwMode="auto">
            <a:xfrm>
              <a:off x="9154" y="15374"/>
              <a:ext cx="402" cy="235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  <a:defRPr/>
              </a:pPr>
              <a:r>
                <a:rPr lang="ru-RU" sz="2000" baseline="-25000" dirty="0">
                  <a:latin typeface="Calibri" pitchFamily="34" charset="0"/>
                  <a:cs typeface="+mn-cs"/>
                </a:rPr>
                <a:t>10</a:t>
              </a:r>
              <a:r>
                <a:rPr lang="ru-RU" sz="2000" dirty="0">
                  <a:latin typeface="Calibri" pitchFamily="34" charset="0"/>
                  <a:cs typeface="+mn-cs"/>
                </a:rPr>
                <a:t>Nе</a:t>
              </a:r>
              <a:endParaRPr lang="ru-RU" sz="2000" dirty="0">
                <a:latin typeface="Arial" pitchFamily="34" charset="0"/>
                <a:cs typeface="+mn-cs"/>
              </a:endParaRPr>
            </a:p>
          </p:txBody>
        </p:sp>
        <p:sp>
          <p:nvSpPr>
            <p:cNvPr id="19529" name="Line 73"/>
            <p:cNvSpPr>
              <a:spLocks noChangeShapeType="1"/>
            </p:cNvSpPr>
            <p:nvPr/>
          </p:nvSpPr>
          <p:spPr bwMode="auto">
            <a:xfrm>
              <a:off x="9874" y="15156"/>
              <a:ext cx="0" cy="227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13" name="Line 57"/>
            <p:cNvSpPr>
              <a:spLocks noChangeShapeType="1"/>
            </p:cNvSpPr>
            <p:nvPr/>
          </p:nvSpPr>
          <p:spPr bwMode="auto">
            <a:xfrm>
              <a:off x="10121" y="14915"/>
              <a:ext cx="0" cy="226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30" name="Line 74"/>
            <p:cNvSpPr>
              <a:spLocks noChangeShapeType="1"/>
            </p:cNvSpPr>
            <p:nvPr/>
          </p:nvSpPr>
          <p:spPr bwMode="auto">
            <a:xfrm flipV="1">
              <a:off x="10192" y="14887"/>
              <a:ext cx="0" cy="227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14" name="Line 58"/>
            <p:cNvSpPr>
              <a:spLocks noChangeShapeType="1"/>
            </p:cNvSpPr>
            <p:nvPr/>
          </p:nvSpPr>
          <p:spPr bwMode="auto">
            <a:xfrm>
              <a:off x="10376" y="14903"/>
              <a:ext cx="0" cy="227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31" name="Line 75"/>
            <p:cNvSpPr>
              <a:spLocks noChangeShapeType="1"/>
            </p:cNvSpPr>
            <p:nvPr/>
          </p:nvSpPr>
          <p:spPr bwMode="auto">
            <a:xfrm flipV="1">
              <a:off x="10472" y="14895"/>
              <a:ext cx="0" cy="227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15" name="Line 59"/>
            <p:cNvSpPr>
              <a:spLocks noChangeShapeType="1"/>
            </p:cNvSpPr>
            <p:nvPr/>
          </p:nvSpPr>
          <p:spPr bwMode="auto">
            <a:xfrm>
              <a:off x="10655" y="14914"/>
              <a:ext cx="0" cy="227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9532" name="Line 76"/>
            <p:cNvSpPr>
              <a:spLocks noChangeShapeType="1"/>
            </p:cNvSpPr>
            <p:nvPr/>
          </p:nvSpPr>
          <p:spPr bwMode="auto">
            <a:xfrm flipV="1">
              <a:off x="10734" y="14910"/>
              <a:ext cx="0" cy="227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1306513" y="4270386"/>
            <a:ext cx="1063625" cy="730250"/>
            <a:chOff x="2572" y="14160"/>
            <a:chExt cx="836" cy="549"/>
          </a:xfrm>
        </p:grpSpPr>
        <p:sp>
          <p:nvSpPr>
            <p:cNvPr id="10260" name="Rectangle 81"/>
            <p:cNvSpPr>
              <a:spLocks noChangeArrowheads="1"/>
            </p:cNvSpPr>
            <p:nvPr/>
          </p:nvSpPr>
          <p:spPr bwMode="auto">
            <a:xfrm>
              <a:off x="3070" y="14160"/>
              <a:ext cx="311" cy="2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1" name="Text Box 80"/>
            <p:cNvSpPr txBox="1">
              <a:spLocks noChangeArrowheads="1"/>
            </p:cNvSpPr>
            <p:nvPr/>
          </p:nvSpPr>
          <p:spPr bwMode="auto">
            <a:xfrm>
              <a:off x="3097" y="14465"/>
              <a:ext cx="311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r>
                <a:rPr lang="ru-RU">
                  <a:cs typeface="Times New Roman" pitchFamily="18" charset="0"/>
                </a:rPr>
                <a:t>1s</a:t>
              </a:r>
              <a:endParaRPr lang="ru-RU" sz="2800"/>
            </a:p>
          </p:txBody>
        </p:sp>
        <p:sp>
          <p:nvSpPr>
            <p:cNvPr id="10263" name="Text Box 78"/>
            <p:cNvSpPr txBox="1">
              <a:spLocks noChangeArrowheads="1"/>
            </p:cNvSpPr>
            <p:nvPr/>
          </p:nvSpPr>
          <p:spPr bwMode="auto">
            <a:xfrm>
              <a:off x="2572" y="14235"/>
              <a:ext cx="42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r>
                <a:rPr lang="ru-RU" baseline="-30000">
                  <a:cs typeface="Times New Roman" pitchFamily="18" charset="0"/>
                </a:rPr>
                <a:t>2</a:t>
              </a:r>
              <a:r>
                <a:rPr lang="ru-RU">
                  <a:cs typeface="Times New Roman" pitchFamily="18" charset="0"/>
                </a:rPr>
                <a:t>Не</a:t>
              </a:r>
              <a:endParaRPr lang="ru-RU" sz="2800"/>
            </a:p>
          </p:txBody>
        </p:sp>
        <p:sp>
          <p:nvSpPr>
            <p:cNvPr id="10259" name="Line 82"/>
            <p:cNvSpPr>
              <a:spLocks noChangeShapeType="1"/>
            </p:cNvSpPr>
            <p:nvPr/>
          </p:nvSpPr>
          <p:spPr bwMode="auto">
            <a:xfrm flipV="1">
              <a:off x="3165" y="14180"/>
              <a:ext cx="0" cy="241"/>
            </a:xfrm>
            <a:prstGeom prst="line">
              <a:avLst/>
            </a:prstGeom>
            <a:ln>
              <a:headEnd/>
              <a:tailEnd type="stealth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0262" name="Line 79"/>
            <p:cNvSpPr>
              <a:spLocks noChangeShapeType="1"/>
            </p:cNvSpPr>
            <p:nvPr/>
          </p:nvSpPr>
          <p:spPr bwMode="auto">
            <a:xfrm>
              <a:off x="3261" y="14184"/>
              <a:ext cx="0" cy="240"/>
            </a:xfrm>
            <a:prstGeom prst="line">
              <a:avLst/>
            </a:prstGeom>
            <a:ln>
              <a:headEnd/>
              <a:tailEnd type="stealth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10250" name="Rectangle 16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1" name="Rectangle 170"/>
          <p:cNvSpPr>
            <a:spLocks noChangeArrowheads="1"/>
          </p:cNvSpPr>
          <p:nvPr/>
        </p:nvSpPr>
        <p:spPr bwMode="auto">
          <a:xfrm>
            <a:off x="407988" y="1071563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>
                <a:solidFill>
                  <a:srgbClr val="C00000"/>
                </a:solidFill>
              </a:rPr>
              <a:t>Первый период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10252" name="Rectangle 172"/>
          <p:cNvSpPr>
            <a:spLocks noChangeArrowheads="1"/>
          </p:cNvSpPr>
          <p:nvPr/>
        </p:nvSpPr>
        <p:spPr bwMode="auto">
          <a:xfrm>
            <a:off x="571500" y="1714500"/>
            <a:ext cx="2000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20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Водород Н  1s</a:t>
            </a:r>
            <a:r>
              <a:rPr lang="ru-RU" sz="2000" baseline="30000" dirty="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или</a:t>
            </a:r>
            <a:endParaRPr lang="ru-RU" sz="2000" dirty="0"/>
          </a:p>
          <a:p>
            <a:pPr eaLnBrk="0" hangingPunct="0"/>
            <a:endParaRPr lang="ru-RU" sz="2000" dirty="0"/>
          </a:p>
        </p:txBody>
      </p:sp>
      <p:sp>
        <p:nvSpPr>
          <p:cNvPr id="10253" name="Rectangle 183"/>
          <p:cNvSpPr>
            <a:spLocks noChangeArrowheads="1"/>
          </p:cNvSpPr>
          <p:nvPr/>
        </p:nvSpPr>
        <p:spPr bwMode="auto">
          <a:xfrm>
            <a:off x="642938" y="3389323"/>
            <a:ext cx="1857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20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Гелий Не 1s</a:t>
            </a:r>
            <a:r>
              <a:rPr lang="ru-RU" sz="20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или</a:t>
            </a:r>
            <a:endParaRPr lang="ru-RU" sz="2000" dirty="0"/>
          </a:p>
        </p:txBody>
      </p:sp>
      <p:grpSp>
        <p:nvGrpSpPr>
          <p:cNvPr id="15" name="Группа 165"/>
          <p:cNvGrpSpPr>
            <a:grpSpLocks/>
          </p:cNvGrpSpPr>
          <p:nvPr/>
        </p:nvGrpSpPr>
        <p:grpSpPr bwMode="auto">
          <a:xfrm>
            <a:off x="1471613" y="2539998"/>
            <a:ext cx="885825" cy="674688"/>
            <a:chOff x="1357290" y="2786216"/>
            <a:chExt cx="885202" cy="684190"/>
          </a:xfrm>
        </p:grpSpPr>
        <p:sp>
          <p:nvSpPr>
            <p:cNvPr id="10256" name="Rectangle 125"/>
            <p:cNvSpPr>
              <a:spLocks noChangeArrowheads="1"/>
            </p:cNvSpPr>
            <p:nvPr/>
          </p:nvSpPr>
          <p:spPr bwMode="auto">
            <a:xfrm>
              <a:off x="1850267" y="2786216"/>
              <a:ext cx="392225" cy="4018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57" name="Text Box 124"/>
            <p:cNvSpPr txBox="1">
              <a:spLocks noChangeArrowheads="1"/>
            </p:cNvSpPr>
            <p:nvPr/>
          </p:nvSpPr>
          <p:spPr bwMode="auto">
            <a:xfrm>
              <a:off x="1925596" y="3214685"/>
              <a:ext cx="285752" cy="255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r>
                <a:rPr lang="ru-RU">
                  <a:cs typeface="Times New Roman" pitchFamily="18" charset="0"/>
                </a:rPr>
                <a:t>1s</a:t>
              </a:r>
              <a:endParaRPr lang="ru-RU"/>
            </a:p>
          </p:txBody>
        </p:sp>
        <p:sp>
          <p:nvSpPr>
            <p:cNvPr id="10258" name="Прямоугольник 164"/>
            <p:cNvSpPr>
              <a:spLocks noChangeArrowheads="1"/>
            </p:cNvSpPr>
            <p:nvPr/>
          </p:nvSpPr>
          <p:spPr bwMode="auto">
            <a:xfrm>
              <a:off x="1357290" y="2857496"/>
              <a:ext cx="5004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aseline="-3000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r>
                <a:rPr lang="ru-RU">
                  <a:solidFill>
                    <a:srgbClr val="000000"/>
                  </a:solidFill>
                  <a:cs typeface="Times New Roman" pitchFamily="18" charset="0"/>
                </a:rPr>
                <a:t>Н </a:t>
              </a:r>
              <a:endParaRPr lang="ru-RU" sz="2800">
                <a:latin typeface="Calibri" pitchFamily="34" charset="0"/>
              </a:endParaRPr>
            </a:p>
          </p:txBody>
        </p:sp>
        <p:sp>
          <p:nvSpPr>
            <p:cNvPr id="10255" name="Line 126"/>
            <p:cNvSpPr>
              <a:spLocks noChangeShapeType="1"/>
            </p:cNvSpPr>
            <p:nvPr/>
          </p:nvSpPr>
          <p:spPr bwMode="auto">
            <a:xfrm flipH="1" flipV="1">
              <a:off x="2052226" y="2815554"/>
              <a:ext cx="0" cy="328563"/>
            </a:xfrm>
            <a:prstGeom prst="line">
              <a:avLst/>
            </a:prstGeom>
            <a:ln w="38100">
              <a:headEnd/>
              <a:tailEnd type="stealth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ln w="38100">
                  <a:solidFill>
                    <a:schemeClr val="tx1"/>
                  </a:solidFill>
                </a:ln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37550"/>
            <a:ext cx="80010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Важнейшие </a:t>
            </a:r>
            <a:r>
              <a:rPr lang="ru-RU" sz="24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периодические свойства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атома: 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атомный и ионный радиусы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); </a:t>
            </a: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энергия ионизации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(Е</a:t>
            </a:r>
            <a:r>
              <a:rPr lang="ru-RU" sz="24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); </a:t>
            </a: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сродство к электрону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(</a:t>
            </a:r>
            <a:r>
              <a:rPr lang="ru-RU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400" b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); </a:t>
            </a: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электроотрицательность</a:t>
            </a: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окислительно-восстановительная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активность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; 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степень окисления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составы высших водородных соединений, </a:t>
            </a: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составы высших кислородных соединений, </a:t>
            </a: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термодинамические, </a:t>
            </a:r>
          </a:p>
          <a:p>
            <a:pPr indent="5413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электролитические свойства и многие другие.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23683"/>
          <a:stretch>
            <a:fillRect/>
          </a:stretch>
        </p:blipFill>
        <p:spPr bwMode="auto">
          <a:xfrm>
            <a:off x="42863" y="44624"/>
            <a:ext cx="90582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47560" b="7082"/>
          <a:stretch>
            <a:fillRect/>
          </a:stretch>
        </p:blipFill>
        <p:spPr bwMode="auto">
          <a:xfrm>
            <a:off x="0" y="4306636"/>
            <a:ext cx="91440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4716016" y="4844776"/>
            <a:ext cx="381642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300192" y="1268760"/>
            <a:ext cx="2664296" cy="936105"/>
          </a:xfrm>
          <a:prstGeom prst="wedgeRoundRectCallout">
            <a:avLst>
              <a:gd name="adj1" fmla="val 24111"/>
              <a:gd name="adj2" fmla="val -1296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Громаков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Деятельность кафедры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1. Химия\Общая химия\Презентации\Мои рисунки\Отсканировано 13.09.2007 22-2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9300"/>
            <a:ext cx="85725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1. Химия\Общая химия\Презентации\Мои рисунки\Отсканировано 13.09.2007 23-0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0000">
            <a:off x="428625" y="187325"/>
            <a:ext cx="81438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68463" y="2036785"/>
            <a:ext cx="214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21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 4s</a:t>
            </a:r>
            <a:r>
              <a:rPr lang="en-US" sz="2800" b="1" baseline="30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</a:t>
            </a:r>
            <a:r>
              <a:rPr lang="en-US" sz="2800" b="1" baseline="30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ru-RU" sz="2800" b="1" baseline="3000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" name="Группа 112"/>
          <p:cNvGrpSpPr>
            <a:grpSpLocks/>
          </p:cNvGrpSpPr>
          <p:nvPr/>
        </p:nvGrpSpPr>
        <p:grpSpPr bwMode="auto">
          <a:xfrm>
            <a:off x="1933549" y="1317309"/>
            <a:ext cx="1924071" cy="825807"/>
            <a:chOff x="1310596" y="500042"/>
            <a:chExt cx="1588188" cy="647925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606425" y="500042"/>
              <a:ext cx="1292359" cy="275488"/>
              <a:chOff x="8058" y="7926"/>
              <a:chExt cx="1197" cy="255"/>
            </a:xfrm>
          </p:grpSpPr>
          <p:sp>
            <p:nvSpPr>
              <p:cNvPr id="15447" name="Rectangle 15"/>
              <p:cNvSpPr>
                <a:spLocks noChangeArrowheads="1"/>
              </p:cNvSpPr>
              <p:nvPr/>
            </p:nvSpPr>
            <p:spPr bwMode="auto">
              <a:xfrm>
                <a:off x="8058" y="7938"/>
                <a:ext cx="1197" cy="24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15448" name="Line 16"/>
              <p:cNvSpPr>
                <a:spLocks noChangeShapeType="1"/>
              </p:cNvSpPr>
              <p:nvPr/>
            </p:nvSpPr>
            <p:spPr bwMode="auto">
              <a:xfrm>
                <a:off x="8298" y="7941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49" name="Line 17"/>
              <p:cNvSpPr>
                <a:spLocks noChangeShapeType="1"/>
              </p:cNvSpPr>
              <p:nvPr/>
            </p:nvSpPr>
            <p:spPr bwMode="auto">
              <a:xfrm>
                <a:off x="8529" y="793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50" name="Freeform 18"/>
              <p:cNvSpPr>
                <a:spLocks/>
              </p:cNvSpPr>
              <p:nvPr/>
            </p:nvSpPr>
            <p:spPr bwMode="auto">
              <a:xfrm>
                <a:off x="8763" y="7926"/>
                <a:ext cx="1" cy="252"/>
              </a:xfrm>
              <a:custGeom>
                <a:avLst/>
                <a:gdLst>
                  <a:gd name="T0" fmla="*/ 0 w 1"/>
                  <a:gd name="T1" fmla="*/ 0 h 252"/>
                  <a:gd name="T2" fmla="*/ 0 w 1"/>
                  <a:gd name="T3" fmla="*/ 252 h 252"/>
                  <a:gd name="T4" fmla="*/ 0 60000 65536"/>
                  <a:gd name="T5" fmla="*/ 0 60000 65536"/>
                  <a:gd name="T6" fmla="*/ 0 w 1"/>
                  <a:gd name="T7" fmla="*/ 0 h 252"/>
                  <a:gd name="T8" fmla="*/ 1 w 1"/>
                  <a:gd name="T9" fmla="*/ 252 h 2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2">
                    <a:moveTo>
                      <a:pt x="0" y="0"/>
                    </a:moveTo>
                    <a:lnTo>
                      <a:pt x="0" y="252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15451" name="Freeform 19"/>
              <p:cNvSpPr>
                <a:spLocks/>
              </p:cNvSpPr>
              <p:nvPr/>
            </p:nvSpPr>
            <p:spPr bwMode="auto">
              <a:xfrm>
                <a:off x="9003" y="7926"/>
                <a:ext cx="1" cy="255"/>
              </a:xfrm>
              <a:custGeom>
                <a:avLst/>
                <a:gdLst>
                  <a:gd name="T0" fmla="*/ 0 w 1"/>
                  <a:gd name="T1" fmla="*/ 0 h 255"/>
                  <a:gd name="T2" fmla="*/ 0 w 1"/>
                  <a:gd name="T3" fmla="*/ 255 h 255"/>
                  <a:gd name="T4" fmla="*/ 0 60000 65536"/>
                  <a:gd name="T5" fmla="*/ 0 60000 65536"/>
                  <a:gd name="T6" fmla="*/ 0 w 1"/>
                  <a:gd name="T7" fmla="*/ 0 h 255"/>
                  <a:gd name="T8" fmla="*/ 1 w 1"/>
                  <a:gd name="T9" fmla="*/ 255 h 2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5">
                    <a:moveTo>
                      <a:pt x="0" y="0"/>
                    </a:moveTo>
                    <a:lnTo>
                      <a:pt x="0" y="255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</p:grpSp>
        <p:sp>
          <p:nvSpPr>
            <p:cNvPr id="15441" name="Rectangle 20"/>
            <p:cNvSpPr>
              <a:spLocks noChangeArrowheads="1"/>
            </p:cNvSpPr>
            <p:nvPr/>
          </p:nvSpPr>
          <p:spPr bwMode="auto">
            <a:xfrm>
              <a:off x="1310596" y="584309"/>
              <a:ext cx="263438" cy="26036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800">
                <a:latin typeface="Calibri" pitchFamily="34" charset="0"/>
              </a:endParaRPr>
            </a:p>
          </p:txBody>
        </p:sp>
        <p:sp>
          <p:nvSpPr>
            <p:cNvPr id="15442" name="Text Box 26"/>
            <p:cNvSpPr txBox="1">
              <a:spLocks noChangeArrowheads="1"/>
            </p:cNvSpPr>
            <p:nvPr/>
          </p:nvSpPr>
          <p:spPr bwMode="auto">
            <a:xfrm>
              <a:off x="1338668" y="831707"/>
              <a:ext cx="396237" cy="3107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 dirty="0">
                  <a:latin typeface="Calibri" pitchFamily="34" charset="0"/>
                </a:rPr>
                <a:t>4s</a:t>
              </a:r>
              <a:endParaRPr lang="ru-RU" sz="2800" dirty="0"/>
            </a:p>
          </p:txBody>
        </p:sp>
        <p:sp>
          <p:nvSpPr>
            <p:cNvPr id="15443" name="Text Box 27"/>
            <p:cNvSpPr txBox="1">
              <a:spLocks noChangeArrowheads="1"/>
            </p:cNvSpPr>
            <p:nvPr/>
          </p:nvSpPr>
          <p:spPr bwMode="auto">
            <a:xfrm>
              <a:off x="2011299" y="809021"/>
              <a:ext cx="539833" cy="3389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 dirty="0">
                  <a:latin typeface="Calibri" pitchFamily="34" charset="0"/>
                </a:rPr>
                <a:t>3d</a:t>
              </a:r>
              <a:endParaRPr lang="ru-RU" sz="2800" dirty="0"/>
            </a:p>
          </p:txBody>
        </p:sp>
        <p:sp>
          <p:nvSpPr>
            <p:cNvPr id="46" name="Line 34"/>
            <p:cNvSpPr>
              <a:spLocks noChangeShapeType="1"/>
            </p:cNvSpPr>
            <p:nvPr/>
          </p:nvSpPr>
          <p:spPr bwMode="auto">
            <a:xfrm>
              <a:off x="1397947" y="590500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47" name="Line 34"/>
            <p:cNvSpPr>
              <a:spLocks noChangeShapeType="1"/>
            </p:cNvSpPr>
            <p:nvPr/>
          </p:nvSpPr>
          <p:spPr bwMode="auto">
            <a:xfrm flipV="1">
              <a:off x="1469415" y="590500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48" name="Line 34"/>
            <p:cNvSpPr>
              <a:spLocks noChangeShapeType="1"/>
            </p:cNvSpPr>
            <p:nvPr/>
          </p:nvSpPr>
          <p:spPr bwMode="auto">
            <a:xfrm flipV="1">
              <a:off x="1755289" y="519086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</p:grpSp>
      <p:grpSp>
        <p:nvGrpSpPr>
          <p:cNvPr id="8" name="Группа 113"/>
          <p:cNvGrpSpPr>
            <a:grpSpLocks/>
          </p:cNvGrpSpPr>
          <p:nvPr/>
        </p:nvGrpSpPr>
        <p:grpSpPr bwMode="auto">
          <a:xfrm>
            <a:off x="3821113" y="3251222"/>
            <a:ext cx="1673225" cy="741363"/>
            <a:chOff x="3005872" y="2394192"/>
            <a:chExt cx="1673006" cy="741117"/>
          </a:xfrm>
        </p:grpSpPr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3386519" y="2394192"/>
              <a:ext cx="1292359" cy="275488"/>
              <a:chOff x="8058" y="7926"/>
              <a:chExt cx="1197" cy="255"/>
            </a:xfrm>
          </p:grpSpPr>
          <p:sp>
            <p:nvSpPr>
              <p:cNvPr id="15435" name="Rectangle 15"/>
              <p:cNvSpPr>
                <a:spLocks noChangeArrowheads="1"/>
              </p:cNvSpPr>
              <p:nvPr/>
            </p:nvSpPr>
            <p:spPr bwMode="auto">
              <a:xfrm>
                <a:off x="8058" y="7938"/>
                <a:ext cx="1197" cy="24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15436" name="Line 16"/>
              <p:cNvSpPr>
                <a:spLocks noChangeShapeType="1"/>
              </p:cNvSpPr>
              <p:nvPr/>
            </p:nvSpPr>
            <p:spPr bwMode="auto">
              <a:xfrm>
                <a:off x="8298" y="7941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37" name="Line 17"/>
              <p:cNvSpPr>
                <a:spLocks noChangeShapeType="1"/>
              </p:cNvSpPr>
              <p:nvPr/>
            </p:nvSpPr>
            <p:spPr bwMode="auto">
              <a:xfrm>
                <a:off x="8529" y="793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38" name="Freeform 18"/>
              <p:cNvSpPr>
                <a:spLocks/>
              </p:cNvSpPr>
              <p:nvPr/>
            </p:nvSpPr>
            <p:spPr bwMode="auto">
              <a:xfrm>
                <a:off x="8763" y="7926"/>
                <a:ext cx="1" cy="252"/>
              </a:xfrm>
              <a:custGeom>
                <a:avLst/>
                <a:gdLst>
                  <a:gd name="T0" fmla="*/ 0 w 1"/>
                  <a:gd name="T1" fmla="*/ 0 h 252"/>
                  <a:gd name="T2" fmla="*/ 0 w 1"/>
                  <a:gd name="T3" fmla="*/ 252 h 252"/>
                  <a:gd name="T4" fmla="*/ 0 60000 65536"/>
                  <a:gd name="T5" fmla="*/ 0 60000 65536"/>
                  <a:gd name="T6" fmla="*/ 0 w 1"/>
                  <a:gd name="T7" fmla="*/ 0 h 252"/>
                  <a:gd name="T8" fmla="*/ 1 w 1"/>
                  <a:gd name="T9" fmla="*/ 252 h 2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2">
                    <a:moveTo>
                      <a:pt x="0" y="0"/>
                    </a:moveTo>
                    <a:lnTo>
                      <a:pt x="0" y="252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15439" name="Freeform 19"/>
              <p:cNvSpPr>
                <a:spLocks/>
              </p:cNvSpPr>
              <p:nvPr/>
            </p:nvSpPr>
            <p:spPr bwMode="auto">
              <a:xfrm>
                <a:off x="9003" y="7926"/>
                <a:ext cx="1" cy="255"/>
              </a:xfrm>
              <a:custGeom>
                <a:avLst/>
                <a:gdLst>
                  <a:gd name="T0" fmla="*/ 0 w 1"/>
                  <a:gd name="T1" fmla="*/ 0 h 255"/>
                  <a:gd name="T2" fmla="*/ 0 w 1"/>
                  <a:gd name="T3" fmla="*/ 255 h 255"/>
                  <a:gd name="T4" fmla="*/ 0 60000 65536"/>
                  <a:gd name="T5" fmla="*/ 0 60000 65536"/>
                  <a:gd name="T6" fmla="*/ 0 w 1"/>
                  <a:gd name="T7" fmla="*/ 0 h 255"/>
                  <a:gd name="T8" fmla="*/ 1 w 1"/>
                  <a:gd name="T9" fmla="*/ 255 h 2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5">
                    <a:moveTo>
                      <a:pt x="0" y="0"/>
                    </a:moveTo>
                    <a:lnTo>
                      <a:pt x="0" y="255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</p:grpSp>
        <p:sp>
          <p:nvSpPr>
            <p:cNvPr id="15426" name="Rectangle 20"/>
            <p:cNvSpPr>
              <a:spLocks noChangeArrowheads="1"/>
            </p:cNvSpPr>
            <p:nvPr/>
          </p:nvSpPr>
          <p:spPr bwMode="auto">
            <a:xfrm>
              <a:off x="3045534" y="2410725"/>
              <a:ext cx="263438" cy="26036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800">
                <a:latin typeface="Calibri" pitchFamily="34" charset="0"/>
              </a:endParaRPr>
            </a:p>
          </p:txBody>
        </p:sp>
        <p:sp>
          <p:nvSpPr>
            <p:cNvPr id="15427" name="Text Box 26"/>
            <p:cNvSpPr txBox="1">
              <a:spLocks noChangeArrowheads="1"/>
            </p:cNvSpPr>
            <p:nvPr/>
          </p:nvSpPr>
          <p:spPr bwMode="auto">
            <a:xfrm>
              <a:off x="3005872" y="2624257"/>
              <a:ext cx="396237" cy="39540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4s</a:t>
              </a:r>
              <a:endParaRPr lang="ru-RU" sz="2800"/>
            </a:p>
          </p:txBody>
        </p:sp>
        <p:sp>
          <p:nvSpPr>
            <p:cNvPr id="15428" name="Text Box 27"/>
            <p:cNvSpPr txBox="1">
              <a:spLocks noChangeArrowheads="1"/>
            </p:cNvSpPr>
            <p:nvPr/>
          </p:nvSpPr>
          <p:spPr bwMode="auto">
            <a:xfrm>
              <a:off x="3791393" y="2703171"/>
              <a:ext cx="539833" cy="43213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3d</a:t>
              </a:r>
              <a:endParaRPr lang="ru-RU" sz="2800"/>
            </a:p>
          </p:txBody>
        </p:sp>
        <p:sp>
          <p:nvSpPr>
            <p:cNvPr id="73" name="Line 34"/>
            <p:cNvSpPr>
              <a:spLocks noChangeShapeType="1"/>
            </p:cNvSpPr>
            <p:nvPr/>
          </p:nvSpPr>
          <p:spPr bwMode="auto">
            <a:xfrm flipV="1">
              <a:off x="4526498" y="2394192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74" name="Line 34"/>
            <p:cNvSpPr>
              <a:spLocks noChangeShapeType="1"/>
            </p:cNvSpPr>
            <p:nvPr/>
          </p:nvSpPr>
          <p:spPr bwMode="auto">
            <a:xfrm flipV="1">
              <a:off x="3204283" y="2416410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75" name="Line 34"/>
            <p:cNvSpPr>
              <a:spLocks noChangeShapeType="1"/>
            </p:cNvSpPr>
            <p:nvPr/>
          </p:nvSpPr>
          <p:spPr bwMode="auto">
            <a:xfrm flipV="1">
              <a:off x="3536028" y="2413236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76" name="Line 34"/>
            <p:cNvSpPr>
              <a:spLocks noChangeShapeType="1"/>
            </p:cNvSpPr>
            <p:nvPr/>
          </p:nvSpPr>
          <p:spPr bwMode="auto">
            <a:xfrm flipV="1">
              <a:off x="3756661" y="2422758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77" name="Line 34"/>
            <p:cNvSpPr>
              <a:spLocks noChangeShapeType="1"/>
            </p:cNvSpPr>
            <p:nvPr/>
          </p:nvSpPr>
          <p:spPr bwMode="auto">
            <a:xfrm flipV="1">
              <a:off x="4009041" y="2430693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78" name="Line 34"/>
            <p:cNvSpPr>
              <a:spLocks noChangeShapeType="1"/>
            </p:cNvSpPr>
            <p:nvPr/>
          </p:nvSpPr>
          <p:spPr bwMode="auto">
            <a:xfrm flipV="1">
              <a:off x="4272531" y="2419584"/>
              <a:ext cx="0" cy="2539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</p:grpSp>
      <p:grpSp>
        <p:nvGrpSpPr>
          <p:cNvPr id="10" name="Группа 105"/>
          <p:cNvGrpSpPr>
            <a:grpSpLocks/>
          </p:cNvGrpSpPr>
          <p:nvPr/>
        </p:nvGrpSpPr>
        <p:grpSpPr bwMode="auto">
          <a:xfrm>
            <a:off x="4316413" y="2259035"/>
            <a:ext cx="1857375" cy="884237"/>
            <a:chOff x="4143372" y="928670"/>
            <a:chExt cx="1857388" cy="883993"/>
          </a:xfrm>
        </p:grpSpPr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4565525" y="1071546"/>
              <a:ext cx="1292359" cy="275488"/>
              <a:chOff x="8058" y="7926"/>
              <a:chExt cx="1197" cy="255"/>
            </a:xfrm>
          </p:grpSpPr>
          <p:sp>
            <p:nvSpPr>
              <p:cNvPr id="15420" name="Rectangle 15"/>
              <p:cNvSpPr>
                <a:spLocks noChangeArrowheads="1"/>
              </p:cNvSpPr>
              <p:nvPr/>
            </p:nvSpPr>
            <p:spPr bwMode="auto">
              <a:xfrm>
                <a:off x="8058" y="7938"/>
                <a:ext cx="1197" cy="24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15421" name="Line 16"/>
              <p:cNvSpPr>
                <a:spLocks noChangeShapeType="1"/>
              </p:cNvSpPr>
              <p:nvPr/>
            </p:nvSpPr>
            <p:spPr bwMode="auto">
              <a:xfrm>
                <a:off x="8298" y="7941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22" name="Line 17"/>
              <p:cNvSpPr>
                <a:spLocks noChangeShapeType="1"/>
              </p:cNvSpPr>
              <p:nvPr/>
            </p:nvSpPr>
            <p:spPr bwMode="auto">
              <a:xfrm>
                <a:off x="8529" y="793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23" name="Freeform 18"/>
              <p:cNvSpPr>
                <a:spLocks/>
              </p:cNvSpPr>
              <p:nvPr/>
            </p:nvSpPr>
            <p:spPr bwMode="auto">
              <a:xfrm>
                <a:off x="8763" y="7926"/>
                <a:ext cx="1" cy="252"/>
              </a:xfrm>
              <a:custGeom>
                <a:avLst/>
                <a:gdLst>
                  <a:gd name="T0" fmla="*/ 0 w 1"/>
                  <a:gd name="T1" fmla="*/ 0 h 252"/>
                  <a:gd name="T2" fmla="*/ 0 w 1"/>
                  <a:gd name="T3" fmla="*/ 252 h 252"/>
                  <a:gd name="T4" fmla="*/ 0 60000 65536"/>
                  <a:gd name="T5" fmla="*/ 0 60000 65536"/>
                  <a:gd name="T6" fmla="*/ 0 w 1"/>
                  <a:gd name="T7" fmla="*/ 0 h 252"/>
                  <a:gd name="T8" fmla="*/ 1 w 1"/>
                  <a:gd name="T9" fmla="*/ 252 h 2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2">
                    <a:moveTo>
                      <a:pt x="0" y="0"/>
                    </a:moveTo>
                    <a:lnTo>
                      <a:pt x="0" y="252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15424" name="Freeform 19"/>
              <p:cNvSpPr>
                <a:spLocks/>
              </p:cNvSpPr>
              <p:nvPr/>
            </p:nvSpPr>
            <p:spPr bwMode="auto">
              <a:xfrm>
                <a:off x="9003" y="7926"/>
                <a:ext cx="1" cy="255"/>
              </a:xfrm>
              <a:custGeom>
                <a:avLst/>
                <a:gdLst>
                  <a:gd name="T0" fmla="*/ 0 w 1"/>
                  <a:gd name="T1" fmla="*/ 0 h 255"/>
                  <a:gd name="T2" fmla="*/ 0 w 1"/>
                  <a:gd name="T3" fmla="*/ 255 h 255"/>
                  <a:gd name="T4" fmla="*/ 0 60000 65536"/>
                  <a:gd name="T5" fmla="*/ 0 60000 65536"/>
                  <a:gd name="T6" fmla="*/ 0 w 1"/>
                  <a:gd name="T7" fmla="*/ 0 h 255"/>
                  <a:gd name="T8" fmla="*/ 1 w 1"/>
                  <a:gd name="T9" fmla="*/ 255 h 2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5">
                    <a:moveTo>
                      <a:pt x="0" y="0"/>
                    </a:moveTo>
                    <a:lnTo>
                      <a:pt x="0" y="255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</p:grpSp>
        <p:sp>
          <p:nvSpPr>
            <p:cNvPr id="15410" name="Rectangle 20"/>
            <p:cNvSpPr>
              <a:spLocks noChangeArrowheads="1"/>
            </p:cNvSpPr>
            <p:nvPr/>
          </p:nvSpPr>
          <p:spPr bwMode="auto">
            <a:xfrm>
              <a:off x="4269696" y="1155813"/>
              <a:ext cx="263438" cy="26036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800">
                <a:latin typeface="Calibri" pitchFamily="34" charset="0"/>
              </a:endParaRPr>
            </a:p>
          </p:txBody>
        </p:sp>
        <p:sp>
          <p:nvSpPr>
            <p:cNvPr id="15411" name="Text Box 26"/>
            <p:cNvSpPr txBox="1">
              <a:spLocks noChangeArrowheads="1"/>
            </p:cNvSpPr>
            <p:nvPr/>
          </p:nvSpPr>
          <p:spPr bwMode="auto">
            <a:xfrm>
              <a:off x="4297768" y="1403212"/>
              <a:ext cx="396237" cy="39540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4s</a:t>
              </a:r>
              <a:endParaRPr lang="ru-RU" sz="2800"/>
            </a:p>
          </p:txBody>
        </p:sp>
        <p:sp>
          <p:nvSpPr>
            <p:cNvPr id="15412" name="Text Box 27"/>
            <p:cNvSpPr txBox="1">
              <a:spLocks noChangeArrowheads="1"/>
            </p:cNvSpPr>
            <p:nvPr/>
          </p:nvSpPr>
          <p:spPr bwMode="auto">
            <a:xfrm>
              <a:off x="4970399" y="1380525"/>
              <a:ext cx="539833" cy="43213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3d</a:t>
              </a:r>
              <a:endParaRPr lang="ru-RU" sz="2800"/>
            </a:p>
          </p:txBody>
        </p:sp>
        <p:sp>
          <p:nvSpPr>
            <p:cNvPr id="58" name="Line 34"/>
            <p:cNvSpPr>
              <a:spLocks noChangeShapeType="1"/>
            </p:cNvSpPr>
            <p:nvPr/>
          </p:nvSpPr>
          <p:spPr bwMode="auto">
            <a:xfrm>
              <a:off x="4357685" y="1161968"/>
              <a:ext cx="0" cy="2539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59" name="Line 34"/>
            <p:cNvSpPr>
              <a:spLocks noChangeShapeType="1"/>
            </p:cNvSpPr>
            <p:nvPr/>
          </p:nvSpPr>
          <p:spPr bwMode="auto">
            <a:xfrm flipV="1">
              <a:off x="4429124" y="1161968"/>
              <a:ext cx="0" cy="2539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60" name="Line 34"/>
            <p:cNvSpPr>
              <a:spLocks noChangeShapeType="1"/>
            </p:cNvSpPr>
            <p:nvPr/>
          </p:nvSpPr>
          <p:spPr bwMode="auto">
            <a:xfrm flipV="1">
              <a:off x="4714876" y="1090550"/>
              <a:ext cx="0" cy="2539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61" name="Line 34"/>
            <p:cNvSpPr>
              <a:spLocks noChangeShapeType="1"/>
            </p:cNvSpPr>
            <p:nvPr/>
          </p:nvSpPr>
          <p:spPr bwMode="auto">
            <a:xfrm flipV="1">
              <a:off x="4935540" y="1100073"/>
              <a:ext cx="0" cy="2539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V="1">
              <a:off x="5187954" y="1108007"/>
              <a:ext cx="0" cy="2539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63" name="Line 34"/>
            <p:cNvSpPr>
              <a:spLocks noChangeShapeType="1"/>
            </p:cNvSpPr>
            <p:nvPr/>
          </p:nvSpPr>
          <p:spPr bwMode="auto">
            <a:xfrm flipV="1">
              <a:off x="5451481" y="1096899"/>
              <a:ext cx="0" cy="2539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79" name="Двойные круглые скобки 78"/>
            <p:cNvSpPr/>
            <p:nvPr/>
          </p:nvSpPr>
          <p:spPr>
            <a:xfrm>
              <a:off x="4143372" y="928670"/>
              <a:ext cx="1857388" cy="857013"/>
            </a:xfrm>
            <a:prstGeom prst="bracketPair">
              <a:avLst>
                <a:gd name="adj" fmla="val 1973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954716" y="4906062"/>
            <a:ext cx="26178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29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 3d</a:t>
            </a:r>
            <a:r>
              <a:rPr lang="en-US" sz="2800" b="1" baseline="30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4s</a:t>
            </a:r>
            <a:r>
              <a:rPr lang="en-US" sz="2800" b="1" baseline="30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ru-RU" sz="2800" b="1" baseline="3000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2" name="Группа 106"/>
          <p:cNvGrpSpPr>
            <a:grpSpLocks/>
          </p:cNvGrpSpPr>
          <p:nvPr/>
        </p:nvGrpSpPr>
        <p:grpSpPr bwMode="auto">
          <a:xfrm>
            <a:off x="6072198" y="3887189"/>
            <a:ext cx="2189189" cy="1042027"/>
            <a:chOff x="5602106" y="3018513"/>
            <a:chExt cx="1760034" cy="844062"/>
          </a:xfrm>
        </p:grpSpPr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5602106" y="3232827"/>
              <a:ext cx="1292359" cy="275488"/>
              <a:chOff x="8058" y="7926"/>
              <a:chExt cx="1197" cy="255"/>
            </a:xfrm>
          </p:grpSpPr>
          <p:sp>
            <p:nvSpPr>
              <p:cNvPr id="15404" name="Rectangle 15"/>
              <p:cNvSpPr>
                <a:spLocks noChangeArrowheads="1"/>
              </p:cNvSpPr>
              <p:nvPr/>
            </p:nvSpPr>
            <p:spPr bwMode="auto">
              <a:xfrm>
                <a:off x="8058" y="7938"/>
                <a:ext cx="1197" cy="24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15405" name="Line 16"/>
              <p:cNvSpPr>
                <a:spLocks noChangeShapeType="1"/>
              </p:cNvSpPr>
              <p:nvPr/>
            </p:nvSpPr>
            <p:spPr bwMode="auto">
              <a:xfrm>
                <a:off x="8298" y="7941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06" name="Line 17"/>
              <p:cNvSpPr>
                <a:spLocks noChangeShapeType="1"/>
              </p:cNvSpPr>
              <p:nvPr/>
            </p:nvSpPr>
            <p:spPr bwMode="auto">
              <a:xfrm>
                <a:off x="8529" y="793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07" name="Freeform 18"/>
              <p:cNvSpPr>
                <a:spLocks/>
              </p:cNvSpPr>
              <p:nvPr/>
            </p:nvSpPr>
            <p:spPr bwMode="auto">
              <a:xfrm>
                <a:off x="8763" y="7926"/>
                <a:ext cx="1" cy="252"/>
              </a:xfrm>
              <a:custGeom>
                <a:avLst/>
                <a:gdLst>
                  <a:gd name="T0" fmla="*/ 0 w 1"/>
                  <a:gd name="T1" fmla="*/ 0 h 252"/>
                  <a:gd name="T2" fmla="*/ 0 w 1"/>
                  <a:gd name="T3" fmla="*/ 252 h 252"/>
                  <a:gd name="T4" fmla="*/ 0 60000 65536"/>
                  <a:gd name="T5" fmla="*/ 0 60000 65536"/>
                  <a:gd name="T6" fmla="*/ 0 w 1"/>
                  <a:gd name="T7" fmla="*/ 0 h 252"/>
                  <a:gd name="T8" fmla="*/ 1 w 1"/>
                  <a:gd name="T9" fmla="*/ 252 h 2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2">
                    <a:moveTo>
                      <a:pt x="0" y="0"/>
                    </a:moveTo>
                    <a:lnTo>
                      <a:pt x="0" y="252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  <p:sp>
            <p:nvSpPr>
              <p:cNvPr id="15408" name="Freeform 19"/>
              <p:cNvSpPr>
                <a:spLocks/>
              </p:cNvSpPr>
              <p:nvPr/>
            </p:nvSpPr>
            <p:spPr bwMode="auto">
              <a:xfrm>
                <a:off x="9003" y="7926"/>
                <a:ext cx="1" cy="255"/>
              </a:xfrm>
              <a:custGeom>
                <a:avLst/>
                <a:gdLst>
                  <a:gd name="T0" fmla="*/ 0 w 1"/>
                  <a:gd name="T1" fmla="*/ 0 h 255"/>
                  <a:gd name="T2" fmla="*/ 0 w 1"/>
                  <a:gd name="T3" fmla="*/ 255 h 255"/>
                  <a:gd name="T4" fmla="*/ 0 60000 65536"/>
                  <a:gd name="T5" fmla="*/ 0 60000 65536"/>
                  <a:gd name="T6" fmla="*/ 0 w 1"/>
                  <a:gd name="T7" fmla="*/ 0 h 255"/>
                  <a:gd name="T8" fmla="*/ 1 w 1"/>
                  <a:gd name="T9" fmla="*/ 255 h 2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55">
                    <a:moveTo>
                      <a:pt x="0" y="0"/>
                    </a:moveTo>
                    <a:lnTo>
                      <a:pt x="0" y="255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800">
                  <a:latin typeface="Calibri" pitchFamily="34" charset="0"/>
                </a:endParaRPr>
              </a:p>
            </p:txBody>
          </p:sp>
        </p:grpSp>
        <p:sp>
          <p:nvSpPr>
            <p:cNvPr id="15390" name="Rectangle 20"/>
            <p:cNvSpPr>
              <a:spLocks noChangeArrowheads="1"/>
            </p:cNvSpPr>
            <p:nvPr/>
          </p:nvSpPr>
          <p:spPr bwMode="auto">
            <a:xfrm>
              <a:off x="6965903" y="3018513"/>
              <a:ext cx="263438" cy="26036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2800">
                <a:latin typeface="Calibri" pitchFamily="34" charset="0"/>
              </a:endParaRPr>
            </a:p>
          </p:txBody>
        </p:sp>
        <p:sp>
          <p:nvSpPr>
            <p:cNvPr id="15391" name="Text Box 26"/>
            <p:cNvSpPr txBox="1">
              <a:spLocks noChangeArrowheads="1"/>
            </p:cNvSpPr>
            <p:nvPr/>
          </p:nvSpPr>
          <p:spPr bwMode="auto">
            <a:xfrm>
              <a:off x="6965903" y="3375703"/>
              <a:ext cx="396237" cy="39540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>
                  <a:latin typeface="Calibri" pitchFamily="34" charset="0"/>
                </a:rPr>
                <a:t>4s</a:t>
              </a:r>
              <a:endParaRPr lang="ru-RU" sz="2800"/>
            </a:p>
          </p:txBody>
        </p:sp>
        <p:sp>
          <p:nvSpPr>
            <p:cNvPr id="15392" name="Text Box 27"/>
            <p:cNvSpPr txBox="1">
              <a:spLocks noChangeArrowheads="1"/>
            </p:cNvSpPr>
            <p:nvPr/>
          </p:nvSpPr>
          <p:spPr bwMode="auto">
            <a:xfrm>
              <a:off x="6006980" y="3541807"/>
              <a:ext cx="539833" cy="3207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>
                <a:spcAft>
                  <a:spcPts val="1000"/>
                </a:spcAft>
              </a:pPr>
              <a:r>
                <a:rPr lang="ru-RU" sz="2800" dirty="0">
                  <a:latin typeface="Calibri" pitchFamily="34" charset="0"/>
                </a:rPr>
                <a:t>3d</a:t>
              </a:r>
              <a:endParaRPr lang="ru-RU" sz="2800" dirty="0"/>
            </a:p>
          </p:txBody>
        </p:sp>
        <p:sp>
          <p:nvSpPr>
            <p:cNvPr id="93" name="Line 34"/>
            <p:cNvSpPr>
              <a:spLocks noChangeShapeType="1"/>
            </p:cNvSpPr>
            <p:nvPr/>
          </p:nvSpPr>
          <p:spPr bwMode="auto">
            <a:xfrm flipV="1">
              <a:off x="6719387" y="3232770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94" name="Line 34"/>
            <p:cNvSpPr>
              <a:spLocks noChangeShapeType="1"/>
            </p:cNvSpPr>
            <p:nvPr/>
          </p:nvSpPr>
          <p:spPr bwMode="auto">
            <a:xfrm flipV="1">
              <a:off x="7063775" y="3018513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95" name="Line 34"/>
            <p:cNvSpPr>
              <a:spLocks noChangeShapeType="1"/>
            </p:cNvSpPr>
            <p:nvPr/>
          </p:nvSpPr>
          <p:spPr bwMode="auto">
            <a:xfrm flipV="1">
              <a:off x="5751288" y="3251815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V="1">
              <a:off x="5971887" y="3261338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97" name="Line 34"/>
            <p:cNvSpPr>
              <a:spLocks noChangeShapeType="1"/>
            </p:cNvSpPr>
            <p:nvPr/>
          </p:nvSpPr>
          <p:spPr bwMode="auto">
            <a:xfrm flipV="1">
              <a:off x="6225815" y="3269274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98" name="Line 34"/>
            <p:cNvSpPr>
              <a:spLocks noChangeShapeType="1"/>
            </p:cNvSpPr>
            <p:nvPr/>
          </p:nvSpPr>
          <p:spPr bwMode="auto">
            <a:xfrm flipV="1">
              <a:off x="6465459" y="3245467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99" name="Line 34"/>
            <p:cNvSpPr>
              <a:spLocks noChangeShapeType="1"/>
            </p:cNvSpPr>
            <p:nvPr/>
          </p:nvSpPr>
          <p:spPr bwMode="auto">
            <a:xfrm>
              <a:off x="5679871" y="3232770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00" name="Line 34"/>
            <p:cNvSpPr>
              <a:spLocks noChangeShapeType="1"/>
            </p:cNvSpPr>
            <p:nvPr/>
          </p:nvSpPr>
          <p:spPr bwMode="auto">
            <a:xfrm>
              <a:off x="6040131" y="3281971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01" name="Line 34"/>
            <p:cNvSpPr>
              <a:spLocks noChangeShapeType="1"/>
            </p:cNvSpPr>
            <p:nvPr/>
          </p:nvSpPr>
          <p:spPr bwMode="auto">
            <a:xfrm>
              <a:off x="6289297" y="3266100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02" name="Line 34"/>
            <p:cNvSpPr>
              <a:spLocks noChangeShapeType="1"/>
            </p:cNvSpPr>
            <p:nvPr/>
          </p:nvSpPr>
          <p:spPr bwMode="auto">
            <a:xfrm>
              <a:off x="6536876" y="3243880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  <p:sp>
          <p:nvSpPr>
            <p:cNvPr id="103" name="Line 34"/>
            <p:cNvSpPr>
              <a:spLocks noChangeShapeType="1"/>
            </p:cNvSpPr>
            <p:nvPr/>
          </p:nvSpPr>
          <p:spPr bwMode="auto">
            <a:xfrm>
              <a:off x="6811435" y="3270861"/>
              <a:ext cx="0" cy="253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>
                <a:latin typeface="+mn-lt"/>
                <a:cs typeface="+mn-cs"/>
              </a:endParaRPr>
            </a:p>
          </p:txBody>
        </p:sp>
      </p:grpSp>
      <p:sp>
        <p:nvSpPr>
          <p:cNvPr id="105" name="Прямоугольник 104"/>
          <p:cNvSpPr>
            <a:spLocks noChangeArrowheads="1"/>
          </p:cNvSpPr>
          <p:nvPr/>
        </p:nvSpPr>
        <p:spPr bwMode="auto">
          <a:xfrm>
            <a:off x="3597275" y="3977368"/>
            <a:ext cx="20361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24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 4s</a:t>
            </a:r>
            <a:r>
              <a:rPr lang="en-US" sz="2800" b="1" baseline="30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</a:t>
            </a:r>
            <a:r>
              <a:rPr lang="en-US" sz="2800" b="1" baseline="30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5" name="Группа 114"/>
          <p:cNvGrpSpPr>
            <a:grpSpLocks/>
          </p:cNvGrpSpPr>
          <p:nvPr/>
        </p:nvGrpSpPr>
        <p:grpSpPr bwMode="auto">
          <a:xfrm>
            <a:off x="1382713" y="2546372"/>
            <a:ext cx="5827712" cy="4097338"/>
            <a:chOff x="785786" y="1699763"/>
            <a:chExt cx="5827387" cy="4098101"/>
          </a:xfrm>
        </p:grpSpPr>
        <p:cxnSp>
          <p:nvCxnSpPr>
            <p:cNvPr id="3" name="Прямая со стрелкой 2"/>
            <p:cNvCxnSpPr/>
            <p:nvPr/>
          </p:nvCxnSpPr>
          <p:spPr>
            <a:xfrm>
              <a:off x="1274709" y="5258013"/>
              <a:ext cx="500034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/>
            <p:cNvCxnSpPr/>
            <p:nvPr/>
          </p:nvCxnSpPr>
          <p:spPr>
            <a:xfrm rot="5400000" flipH="1" flipV="1">
              <a:off x="-427403" y="3579713"/>
              <a:ext cx="335818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олилиния 5"/>
            <p:cNvSpPr/>
            <p:nvPr/>
          </p:nvSpPr>
          <p:spPr>
            <a:xfrm>
              <a:off x="1598541" y="2399981"/>
              <a:ext cx="4312996" cy="2361052"/>
            </a:xfrm>
            <a:custGeom>
              <a:avLst/>
              <a:gdLst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304800 w 4312356"/>
                <a:gd name="connsiteY8" fmla="*/ 530577 h 2361233"/>
                <a:gd name="connsiteX9" fmla="*/ 361245 w 4312356"/>
                <a:gd name="connsiteY9" fmla="*/ 587022 h 2361233"/>
                <a:gd name="connsiteX10" fmla="*/ 383823 w 4312356"/>
                <a:gd name="connsiteY10" fmla="*/ 620888 h 2361233"/>
                <a:gd name="connsiteX11" fmla="*/ 417689 w 4312356"/>
                <a:gd name="connsiteY11" fmla="*/ 654755 h 2361233"/>
                <a:gd name="connsiteX12" fmla="*/ 428978 w 4312356"/>
                <a:gd name="connsiteY12" fmla="*/ 688622 h 2361233"/>
                <a:gd name="connsiteX13" fmla="*/ 462845 w 4312356"/>
                <a:gd name="connsiteY13" fmla="*/ 722488 h 2361233"/>
                <a:gd name="connsiteX14" fmla="*/ 519289 w 4312356"/>
                <a:gd name="connsiteY14" fmla="*/ 778933 h 2361233"/>
                <a:gd name="connsiteX15" fmla="*/ 553156 w 4312356"/>
                <a:gd name="connsiteY15" fmla="*/ 846666 h 2361233"/>
                <a:gd name="connsiteX16" fmla="*/ 587023 w 4312356"/>
                <a:gd name="connsiteY16" fmla="*/ 869244 h 2361233"/>
                <a:gd name="connsiteX17" fmla="*/ 666045 w 4312356"/>
                <a:gd name="connsiteY17" fmla="*/ 959555 h 2361233"/>
                <a:gd name="connsiteX18" fmla="*/ 722489 w 4312356"/>
                <a:gd name="connsiteY18" fmla="*/ 1016000 h 2361233"/>
                <a:gd name="connsiteX19" fmla="*/ 778934 w 4312356"/>
                <a:gd name="connsiteY19" fmla="*/ 1061155 h 2361233"/>
                <a:gd name="connsiteX20" fmla="*/ 812800 w 4312356"/>
                <a:gd name="connsiteY20" fmla="*/ 1095022 h 2361233"/>
                <a:gd name="connsiteX21" fmla="*/ 846667 w 4312356"/>
                <a:gd name="connsiteY21" fmla="*/ 1106311 h 2361233"/>
                <a:gd name="connsiteX22" fmla="*/ 903112 w 4312356"/>
                <a:gd name="connsiteY22" fmla="*/ 1151466 h 2361233"/>
                <a:gd name="connsiteX23" fmla="*/ 970845 w 4312356"/>
                <a:gd name="connsiteY23" fmla="*/ 1196622 h 2361233"/>
                <a:gd name="connsiteX24" fmla="*/ 1004712 w 4312356"/>
                <a:gd name="connsiteY24" fmla="*/ 1219200 h 2361233"/>
                <a:gd name="connsiteX25" fmla="*/ 1072445 w 4312356"/>
                <a:gd name="connsiteY25" fmla="*/ 1275644 h 2361233"/>
                <a:gd name="connsiteX26" fmla="*/ 1095023 w 4312356"/>
                <a:gd name="connsiteY26" fmla="*/ 1309511 h 2361233"/>
                <a:gd name="connsiteX27" fmla="*/ 1162756 w 4312356"/>
                <a:gd name="connsiteY27" fmla="*/ 1354666 h 2361233"/>
                <a:gd name="connsiteX28" fmla="*/ 1196623 w 4312356"/>
                <a:gd name="connsiteY28" fmla="*/ 1377244 h 2361233"/>
                <a:gd name="connsiteX29" fmla="*/ 1264356 w 4312356"/>
                <a:gd name="connsiteY29" fmla="*/ 1422400 h 2361233"/>
                <a:gd name="connsiteX30" fmla="*/ 1332089 w 4312356"/>
                <a:gd name="connsiteY30" fmla="*/ 1467555 h 2361233"/>
                <a:gd name="connsiteX31" fmla="*/ 1365956 w 4312356"/>
                <a:gd name="connsiteY31" fmla="*/ 1490133 h 2361233"/>
                <a:gd name="connsiteX32" fmla="*/ 1433689 w 4312356"/>
                <a:gd name="connsiteY32" fmla="*/ 1512711 h 2361233"/>
                <a:gd name="connsiteX33" fmla="*/ 1467556 w 4312356"/>
                <a:gd name="connsiteY33" fmla="*/ 1524000 h 2361233"/>
                <a:gd name="connsiteX34" fmla="*/ 1501423 w 4312356"/>
                <a:gd name="connsiteY34" fmla="*/ 1546577 h 2361233"/>
                <a:gd name="connsiteX35" fmla="*/ 1569156 w 4312356"/>
                <a:gd name="connsiteY35" fmla="*/ 1569155 h 2361233"/>
                <a:gd name="connsiteX36" fmla="*/ 1603023 w 4312356"/>
                <a:gd name="connsiteY36" fmla="*/ 1591733 h 2361233"/>
                <a:gd name="connsiteX37" fmla="*/ 1670756 w 4312356"/>
                <a:gd name="connsiteY37" fmla="*/ 1614311 h 2361233"/>
                <a:gd name="connsiteX38" fmla="*/ 1772356 w 4312356"/>
                <a:gd name="connsiteY38" fmla="*/ 1659466 h 2361233"/>
                <a:gd name="connsiteX39" fmla="*/ 1817512 w 4312356"/>
                <a:gd name="connsiteY39" fmla="*/ 1670755 h 2361233"/>
                <a:gd name="connsiteX40" fmla="*/ 1885245 w 4312356"/>
                <a:gd name="connsiteY40" fmla="*/ 1693333 h 2361233"/>
                <a:gd name="connsiteX41" fmla="*/ 1919112 w 4312356"/>
                <a:gd name="connsiteY41" fmla="*/ 1704622 h 2361233"/>
                <a:gd name="connsiteX42" fmla="*/ 1952978 w 4312356"/>
                <a:gd name="connsiteY42" fmla="*/ 1715911 h 2361233"/>
                <a:gd name="connsiteX43" fmla="*/ 1986845 w 4312356"/>
                <a:gd name="connsiteY43" fmla="*/ 1727200 h 2361233"/>
                <a:gd name="connsiteX44" fmla="*/ 2054578 w 4312356"/>
                <a:gd name="connsiteY44" fmla="*/ 1772355 h 2361233"/>
                <a:gd name="connsiteX45" fmla="*/ 2156178 w 4312356"/>
                <a:gd name="connsiteY45" fmla="*/ 1806222 h 2361233"/>
                <a:gd name="connsiteX46" fmla="*/ 2190045 w 4312356"/>
                <a:gd name="connsiteY46" fmla="*/ 1817511 h 2361233"/>
                <a:gd name="connsiteX47" fmla="*/ 2223912 w 4312356"/>
                <a:gd name="connsiteY47" fmla="*/ 1840088 h 2361233"/>
                <a:gd name="connsiteX48" fmla="*/ 2325512 w 4312356"/>
                <a:gd name="connsiteY48" fmla="*/ 1873955 h 2361233"/>
                <a:gd name="connsiteX49" fmla="*/ 2427112 w 4312356"/>
                <a:gd name="connsiteY49" fmla="*/ 1907822 h 2361233"/>
                <a:gd name="connsiteX50" fmla="*/ 2460978 w 4312356"/>
                <a:gd name="connsiteY50" fmla="*/ 1919111 h 2361233"/>
                <a:gd name="connsiteX51" fmla="*/ 2506134 w 4312356"/>
                <a:gd name="connsiteY51" fmla="*/ 1930400 h 2361233"/>
                <a:gd name="connsiteX52" fmla="*/ 2607734 w 4312356"/>
                <a:gd name="connsiteY52" fmla="*/ 1964266 h 2361233"/>
                <a:gd name="connsiteX53" fmla="*/ 2810934 w 4312356"/>
                <a:gd name="connsiteY53" fmla="*/ 2032000 h 2361233"/>
                <a:gd name="connsiteX54" fmla="*/ 2878667 w 4312356"/>
                <a:gd name="connsiteY54" fmla="*/ 2054577 h 2361233"/>
                <a:gd name="connsiteX55" fmla="*/ 2912534 w 4312356"/>
                <a:gd name="connsiteY55" fmla="*/ 2065866 h 2361233"/>
                <a:gd name="connsiteX56" fmla="*/ 2991556 w 4312356"/>
                <a:gd name="connsiteY56" fmla="*/ 2088444 h 2361233"/>
                <a:gd name="connsiteX57" fmla="*/ 3093156 w 4312356"/>
                <a:gd name="connsiteY57" fmla="*/ 2111022 h 2361233"/>
                <a:gd name="connsiteX58" fmla="*/ 3138312 w 4312356"/>
                <a:gd name="connsiteY58" fmla="*/ 2122311 h 2361233"/>
                <a:gd name="connsiteX59" fmla="*/ 3172178 w 4312356"/>
                <a:gd name="connsiteY59" fmla="*/ 2133600 h 2361233"/>
                <a:gd name="connsiteX60" fmla="*/ 3251200 w 4312356"/>
                <a:gd name="connsiteY60" fmla="*/ 2144888 h 2361233"/>
                <a:gd name="connsiteX61" fmla="*/ 3296356 w 4312356"/>
                <a:gd name="connsiteY61" fmla="*/ 2156177 h 2361233"/>
                <a:gd name="connsiteX62" fmla="*/ 3330223 w 4312356"/>
                <a:gd name="connsiteY62" fmla="*/ 2167466 h 2361233"/>
                <a:gd name="connsiteX63" fmla="*/ 3409245 w 4312356"/>
                <a:gd name="connsiteY63" fmla="*/ 2178755 h 2361233"/>
                <a:gd name="connsiteX64" fmla="*/ 3499556 w 4312356"/>
                <a:gd name="connsiteY64" fmla="*/ 2201333 h 2361233"/>
                <a:gd name="connsiteX65" fmla="*/ 3567289 w 4312356"/>
                <a:gd name="connsiteY65" fmla="*/ 2223911 h 2361233"/>
                <a:gd name="connsiteX66" fmla="*/ 3657600 w 4312356"/>
                <a:gd name="connsiteY66" fmla="*/ 2235200 h 2361233"/>
                <a:gd name="connsiteX67" fmla="*/ 3736623 w 4312356"/>
                <a:gd name="connsiteY67" fmla="*/ 2257777 h 2361233"/>
                <a:gd name="connsiteX68" fmla="*/ 3815645 w 4312356"/>
                <a:gd name="connsiteY68" fmla="*/ 2269066 h 2361233"/>
                <a:gd name="connsiteX69" fmla="*/ 3849512 w 4312356"/>
                <a:gd name="connsiteY69" fmla="*/ 2280355 h 2361233"/>
                <a:gd name="connsiteX70" fmla="*/ 4018845 w 4312356"/>
                <a:gd name="connsiteY70" fmla="*/ 2302933 h 2361233"/>
                <a:gd name="connsiteX71" fmla="*/ 4075289 w 4312356"/>
                <a:gd name="connsiteY71" fmla="*/ 2314222 h 2361233"/>
                <a:gd name="connsiteX72" fmla="*/ 4143023 w 4312356"/>
                <a:gd name="connsiteY72" fmla="*/ 2325511 h 2361233"/>
                <a:gd name="connsiteX73" fmla="*/ 4244623 w 4312356"/>
                <a:gd name="connsiteY73" fmla="*/ 2348088 h 2361233"/>
                <a:gd name="connsiteX74" fmla="*/ 4278489 w 4312356"/>
                <a:gd name="connsiteY74" fmla="*/ 2359377 h 2361233"/>
                <a:gd name="connsiteX75" fmla="*/ 4312356 w 4312356"/>
                <a:gd name="connsiteY75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304800 w 4312356"/>
                <a:gd name="connsiteY8" fmla="*/ 530577 h 2361233"/>
                <a:gd name="connsiteX9" fmla="*/ 361245 w 4312356"/>
                <a:gd name="connsiteY9" fmla="*/ 587022 h 2361233"/>
                <a:gd name="connsiteX10" fmla="*/ 383823 w 4312356"/>
                <a:gd name="connsiteY10" fmla="*/ 620888 h 2361233"/>
                <a:gd name="connsiteX11" fmla="*/ 417689 w 4312356"/>
                <a:gd name="connsiteY11" fmla="*/ 654755 h 2361233"/>
                <a:gd name="connsiteX12" fmla="*/ 428978 w 4312356"/>
                <a:gd name="connsiteY12" fmla="*/ 688622 h 2361233"/>
                <a:gd name="connsiteX13" fmla="*/ 462845 w 4312356"/>
                <a:gd name="connsiteY13" fmla="*/ 722488 h 2361233"/>
                <a:gd name="connsiteX14" fmla="*/ 553156 w 4312356"/>
                <a:gd name="connsiteY14" fmla="*/ 846666 h 2361233"/>
                <a:gd name="connsiteX15" fmla="*/ 587023 w 4312356"/>
                <a:gd name="connsiteY15" fmla="*/ 869244 h 2361233"/>
                <a:gd name="connsiteX16" fmla="*/ 666045 w 4312356"/>
                <a:gd name="connsiteY16" fmla="*/ 959555 h 2361233"/>
                <a:gd name="connsiteX17" fmla="*/ 722489 w 4312356"/>
                <a:gd name="connsiteY17" fmla="*/ 1016000 h 2361233"/>
                <a:gd name="connsiteX18" fmla="*/ 778934 w 4312356"/>
                <a:gd name="connsiteY18" fmla="*/ 1061155 h 2361233"/>
                <a:gd name="connsiteX19" fmla="*/ 812800 w 4312356"/>
                <a:gd name="connsiteY19" fmla="*/ 1095022 h 2361233"/>
                <a:gd name="connsiteX20" fmla="*/ 846667 w 4312356"/>
                <a:gd name="connsiteY20" fmla="*/ 1106311 h 2361233"/>
                <a:gd name="connsiteX21" fmla="*/ 903112 w 4312356"/>
                <a:gd name="connsiteY21" fmla="*/ 1151466 h 2361233"/>
                <a:gd name="connsiteX22" fmla="*/ 970845 w 4312356"/>
                <a:gd name="connsiteY22" fmla="*/ 1196622 h 2361233"/>
                <a:gd name="connsiteX23" fmla="*/ 1004712 w 4312356"/>
                <a:gd name="connsiteY23" fmla="*/ 1219200 h 2361233"/>
                <a:gd name="connsiteX24" fmla="*/ 1072445 w 4312356"/>
                <a:gd name="connsiteY24" fmla="*/ 1275644 h 2361233"/>
                <a:gd name="connsiteX25" fmla="*/ 1095023 w 4312356"/>
                <a:gd name="connsiteY25" fmla="*/ 1309511 h 2361233"/>
                <a:gd name="connsiteX26" fmla="*/ 1162756 w 4312356"/>
                <a:gd name="connsiteY26" fmla="*/ 1354666 h 2361233"/>
                <a:gd name="connsiteX27" fmla="*/ 1196623 w 4312356"/>
                <a:gd name="connsiteY27" fmla="*/ 1377244 h 2361233"/>
                <a:gd name="connsiteX28" fmla="*/ 1264356 w 4312356"/>
                <a:gd name="connsiteY28" fmla="*/ 1422400 h 2361233"/>
                <a:gd name="connsiteX29" fmla="*/ 1332089 w 4312356"/>
                <a:gd name="connsiteY29" fmla="*/ 1467555 h 2361233"/>
                <a:gd name="connsiteX30" fmla="*/ 1365956 w 4312356"/>
                <a:gd name="connsiteY30" fmla="*/ 1490133 h 2361233"/>
                <a:gd name="connsiteX31" fmla="*/ 1433689 w 4312356"/>
                <a:gd name="connsiteY31" fmla="*/ 1512711 h 2361233"/>
                <a:gd name="connsiteX32" fmla="*/ 1467556 w 4312356"/>
                <a:gd name="connsiteY32" fmla="*/ 1524000 h 2361233"/>
                <a:gd name="connsiteX33" fmla="*/ 1501423 w 4312356"/>
                <a:gd name="connsiteY33" fmla="*/ 1546577 h 2361233"/>
                <a:gd name="connsiteX34" fmla="*/ 1569156 w 4312356"/>
                <a:gd name="connsiteY34" fmla="*/ 1569155 h 2361233"/>
                <a:gd name="connsiteX35" fmla="*/ 1603023 w 4312356"/>
                <a:gd name="connsiteY35" fmla="*/ 1591733 h 2361233"/>
                <a:gd name="connsiteX36" fmla="*/ 1670756 w 4312356"/>
                <a:gd name="connsiteY36" fmla="*/ 1614311 h 2361233"/>
                <a:gd name="connsiteX37" fmla="*/ 1772356 w 4312356"/>
                <a:gd name="connsiteY37" fmla="*/ 1659466 h 2361233"/>
                <a:gd name="connsiteX38" fmla="*/ 1817512 w 4312356"/>
                <a:gd name="connsiteY38" fmla="*/ 1670755 h 2361233"/>
                <a:gd name="connsiteX39" fmla="*/ 1885245 w 4312356"/>
                <a:gd name="connsiteY39" fmla="*/ 1693333 h 2361233"/>
                <a:gd name="connsiteX40" fmla="*/ 1919112 w 4312356"/>
                <a:gd name="connsiteY40" fmla="*/ 1704622 h 2361233"/>
                <a:gd name="connsiteX41" fmla="*/ 1952978 w 4312356"/>
                <a:gd name="connsiteY41" fmla="*/ 1715911 h 2361233"/>
                <a:gd name="connsiteX42" fmla="*/ 1986845 w 4312356"/>
                <a:gd name="connsiteY42" fmla="*/ 1727200 h 2361233"/>
                <a:gd name="connsiteX43" fmla="*/ 2054578 w 4312356"/>
                <a:gd name="connsiteY43" fmla="*/ 1772355 h 2361233"/>
                <a:gd name="connsiteX44" fmla="*/ 2156178 w 4312356"/>
                <a:gd name="connsiteY44" fmla="*/ 1806222 h 2361233"/>
                <a:gd name="connsiteX45" fmla="*/ 2190045 w 4312356"/>
                <a:gd name="connsiteY45" fmla="*/ 1817511 h 2361233"/>
                <a:gd name="connsiteX46" fmla="*/ 2223912 w 4312356"/>
                <a:gd name="connsiteY46" fmla="*/ 1840088 h 2361233"/>
                <a:gd name="connsiteX47" fmla="*/ 2325512 w 4312356"/>
                <a:gd name="connsiteY47" fmla="*/ 1873955 h 2361233"/>
                <a:gd name="connsiteX48" fmla="*/ 2427112 w 4312356"/>
                <a:gd name="connsiteY48" fmla="*/ 1907822 h 2361233"/>
                <a:gd name="connsiteX49" fmla="*/ 2460978 w 4312356"/>
                <a:gd name="connsiteY49" fmla="*/ 1919111 h 2361233"/>
                <a:gd name="connsiteX50" fmla="*/ 2506134 w 4312356"/>
                <a:gd name="connsiteY50" fmla="*/ 1930400 h 2361233"/>
                <a:gd name="connsiteX51" fmla="*/ 2607734 w 4312356"/>
                <a:gd name="connsiteY51" fmla="*/ 1964266 h 2361233"/>
                <a:gd name="connsiteX52" fmla="*/ 2810934 w 4312356"/>
                <a:gd name="connsiteY52" fmla="*/ 2032000 h 2361233"/>
                <a:gd name="connsiteX53" fmla="*/ 2878667 w 4312356"/>
                <a:gd name="connsiteY53" fmla="*/ 2054577 h 2361233"/>
                <a:gd name="connsiteX54" fmla="*/ 2912534 w 4312356"/>
                <a:gd name="connsiteY54" fmla="*/ 2065866 h 2361233"/>
                <a:gd name="connsiteX55" fmla="*/ 2991556 w 4312356"/>
                <a:gd name="connsiteY55" fmla="*/ 2088444 h 2361233"/>
                <a:gd name="connsiteX56" fmla="*/ 3093156 w 4312356"/>
                <a:gd name="connsiteY56" fmla="*/ 2111022 h 2361233"/>
                <a:gd name="connsiteX57" fmla="*/ 3138312 w 4312356"/>
                <a:gd name="connsiteY57" fmla="*/ 2122311 h 2361233"/>
                <a:gd name="connsiteX58" fmla="*/ 3172178 w 4312356"/>
                <a:gd name="connsiteY58" fmla="*/ 2133600 h 2361233"/>
                <a:gd name="connsiteX59" fmla="*/ 3251200 w 4312356"/>
                <a:gd name="connsiteY59" fmla="*/ 2144888 h 2361233"/>
                <a:gd name="connsiteX60" fmla="*/ 3296356 w 4312356"/>
                <a:gd name="connsiteY60" fmla="*/ 2156177 h 2361233"/>
                <a:gd name="connsiteX61" fmla="*/ 3330223 w 4312356"/>
                <a:gd name="connsiteY61" fmla="*/ 2167466 h 2361233"/>
                <a:gd name="connsiteX62" fmla="*/ 3409245 w 4312356"/>
                <a:gd name="connsiteY62" fmla="*/ 2178755 h 2361233"/>
                <a:gd name="connsiteX63" fmla="*/ 3499556 w 4312356"/>
                <a:gd name="connsiteY63" fmla="*/ 2201333 h 2361233"/>
                <a:gd name="connsiteX64" fmla="*/ 3567289 w 4312356"/>
                <a:gd name="connsiteY64" fmla="*/ 2223911 h 2361233"/>
                <a:gd name="connsiteX65" fmla="*/ 3657600 w 4312356"/>
                <a:gd name="connsiteY65" fmla="*/ 2235200 h 2361233"/>
                <a:gd name="connsiteX66" fmla="*/ 3736623 w 4312356"/>
                <a:gd name="connsiteY66" fmla="*/ 2257777 h 2361233"/>
                <a:gd name="connsiteX67" fmla="*/ 3815645 w 4312356"/>
                <a:gd name="connsiteY67" fmla="*/ 2269066 h 2361233"/>
                <a:gd name="connsiteX68" fmla="*/ 3849512 w 4312356"/>
                <a:gd name="connsiteY68" fmla="*/ 2280355 h 2361233"/>
                <a:gd name="connsiteX69" fmla="*/ 4018845 w 4312356"/>
                <a:gd name="connsiteY69" fmla="*/ 2302933 h 2361233"/>
                <a:gd name="connsiteX70" fmla="*/ 4075289 w 4312356"/>
                <a:gd name="connsiteY70" fmla="*/ 2314222 h 2361233"/>
                <a:gd name="connsiteX71" fmla="*/ 4143023 w 4312356"/>
                <a:gd name="connsiteY71" fmla="*/ 2325511 h 2361233"/>
                <a:gd name="connsiteX72" fmla="*/ 4244623 w 4312356"/>
                <a:gd name="connsiteY72" fmla="*/ 2348088 h 2361233"/>
                <a:gd name="connsiteX73" fmla="*/ 4278489 w 4312356"/>
                <a:gd name="connsiteY73" fmla="*/ 2359377 h 2361233"/>
                <a:gd name="connsiteX74" fmla="*/ 4312356 w 4312356"/>
                <a:gd name="connsiteY74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304800 w 4312356"/>
                <a:gd name="connsiteY8" fmla="*/ 530577 h 2361233"/>
                <a:gd name="connsiteX9" fmla="*/ 361245 w 4312356"/>
                <a:gd name="connsiteY9" fmla="*/ 587022 h 2361233"/>
                <a:gd name="connsiteX10" fmla="*/ 383823 w 4312356"/>
                <a:gd name="connsiteY10" fmla="*/ 620888 h 2361233"/>
                <a:gd name="connsiteX11" fmla="*/ 417689 w 4312356"/>
                <a:gd name="connsiteY11" fmla="*/ 654755 h 2361233"/>
                <a:gd name="connsiteX12" fmla="*/ 428978 w 4312356"/>
                <a:gd name="connsiteY12" fmla="*/ 688622 h 2361233"/>
                <a:gd name="connsiteX13" fmla="*/ 553156 w 4312356"/>
                <a:gd name="connsiteY13" fmla="*/ 846666 h 2361233"/>
                <a:gd name="connsiteX14" fmla="*/ 587023 w 4312356"/>
                <a:gd name="connsiteY14" fmla="*/ 869244 h 2361233"/>
                <a:gd name="connsiteX15" fmla="*/ 666045 w 4312356"/>
                <a:gd name="connsiteY15" fmla="*/ 959555 h 2361233"/>
                <a:gd name="connsiteX16" fmla="*/ 722489 w 4312356"/>
                <a:gd name="connsiteY16" fmla="*/ 1016000 h 2361233"/>
                <a:gd name="connsiteX17" fmla="*/ 778934 w 4312356"/>
                <a:gd name="connsiteY17" fmla="*/ 1061155 h 2361233"/>
                <a:gd name="connsiteX18" fmla="*/ 812800 w 4312356"/>
                <a:gd name="connsiteY18" fmla="*/ 1095022 h 2361233"/>
                <a:gd name="connsiteX19" fmla="*/ 846667 w 4312356"/>
                <a:gd name="connsiteY19" fmla="*/ 1106311 h 2361233"/>
                <a:gd name="connsiteX20" fmla="*/ 903112 w 4312356"/>
                <a:gd name="connsiteY20" fmla="*/ 1151466 h 2361233"/>
                <a:gd name="connsiteX21" fmla="*/ 970845 w 4312356"/>
                <a:gd name="connsiteY21" fmla="*/ 1196622 h 2361233"/>
                <a:gd name="connsiteX22" fmla="*/ 1004712 w 4312356"/>
                <a:gd name="connsiteY22" fmla="*/ 1219200 h 2361233"/>
                <a:gd name="connsiteX23" fmla="*/ 1072445 w 4312356"/>
                <a:gd name="connsiteY23" fmla="*/ 1275644 h 2361233"/>
                <a:gd name="connsiteX24" fmla="*/ 1095023 w 4312356"/>
                <a:gd name="connsiteY24" fmla="*/ 1309511 h 2361233"/>
                <a:gd name="connsiteX25" fmla="*/ 1162756 w 4312356"/>
                <a:gd name="connsiteY25" fmla="*/ 1354666 h 2361233"/>
                <a:gd name="connsiteX26" fmla="*/ 1196623 w 4312356"/>
                <a:gd name="connsiteY26" fmla="*/ 1377244 h 2361233"/>
                <a:gd name="connsiteX27" fmla="*/ 1264356 w 4312356"/>
                <a:gd name="connsiteY27" fmla="*/ 1422400 h 2361233"/>
                <a:gd name="connsiteX28" fmla="*/ 1332089 w 4312356"/>
                <a:gd name="connsiteY28" fmla="*/ 1467555 h 2361233"/>
                <a:gd name="connsiteX29" fmla="*/ 1365956 w 4312356"/>
                <a:gd name="connsiteY29" fmla="*/ 1490133 h 2361233"/>
                <a:gd name="connsiteX30" fmla="*/ 1433689 w 4312356"/>
                <a:gd name="connsiteY30" fmla="*/ 1512711 h 2361233"/>
                <a:gd name="connsiteX31" fmla="*/ 1467556 w 4312356"/>
                <a:gd name="connsiteY31" fmla="*/ 1524000 h 2361233"/>
                <a:gd name="connsiteX32" fmla="*/ 1501423 w 4312356"/>
                <a:gd name="connsiteY32" fmla="*/ 1546577 h 2361233"/>
                <a:gd name="connsiteX33" fmla="*/ 1569156 w 4312356"/>
                <a:gd name="connsiteY33" fmla="*/ 1569155 h 2361233"/>
                <a:gd name="connsiteX34" fmla="*/ 1603023 w 4312356"/>
                <a:gd name="connsiteY34" fmla="*/ 1591733 h 2361233"/>
                <a:gd name="connsiteX35" fmla="*/ 1670756 w 4312356"/>
                <a:gd name="connsiteY35" fmla="*/ 1614311 h 2361233"/>
                <a:gd name="connsiteX36" fmla="*/ 1772356 w 4312356"/>
                <a:gd name="connsiteY36" fmla="*/ 1659466 h 2361233"/>
                <a:gd name="connsiteX37" fmla="*/ 1817512 w 4312356"/>
                <a:gd name="connsiteY37" fmla="*/ 1670755 h 2361233"/>
                <a:gd name="connsiteX38" fmla="*/ 1885245 w 4312356"/>
                <a:gd name="connsiteY38" fmla="*/ 1693333 h 2361233"/>
                <a:gd name="connsiteX39" fmla="*/ 1919112 w 4312356"/>
                <a:gd name="connsiteY39" fmla="*/ 1704622 h 2361233"/>
                <a:gd name="connsiteX40" fmla="*/ 1952978 w 4312356"/>
                <a:gd name="connsiteY40" fmla="*/ 1715911 h 2361233"/>
                <a:gd name="connsiteX41" fmla="*/ 1986845 w 4312356"/>
                <a:gd name="connsiteY41" fmla="*/ 1727200 h 2361233"/>
                <a:gd name="connsiteX42" fmla="*/ 2054578 w 4312356"/>
                <a:gd name="connsiteY42" fmla="*/ 1772355 h 2361233"/>
                <a:gd name="connsiteX43" fmla="*/ 2156178 w 4312356"/>
                <a:gd name="connsiteY43" fmla="*/ 1806222 h 2361233"/>
                <a:gd name="connsiteX44" fmla="*/ 2190045 w 4312356"/>
                <a:gd name="connsiteY44" fmla="*/ 1817511 h 2361233"/>
                <a:gd name="connsiteX45" fmla="*/ 2223912 w 4312356"/>
                <a:gd name="connsiteY45" fmla="*/ 1840088 h 2361233"/>
                <a:gd name="connsiteX46" fmla="*/ 2325512 w 4312356"/>
                <a:gd name="connsiteY46" fmla="*/ 1873955 h 2361233"/>
                <a:gd name="connsiteX47" fmla="*/ 2427112 w 4312356"/>
                <a:gd name="connsiteY47" fmla="*/ 1907822 h 2361233"/>
                <a:gd name="connsiteX48" fmla="*/ 2460978 w 4312356"/>
                <a:gd name="connsiteY48" fmla="*/ 1919111 h 2361233"/>
                <a:gd name="connsiteX49" fmla="*/ 2506134 w 4312356"/>
                <a:gd name="connsiteY49" fmla="*/ 1930400 h 2361233"/>
                <a:gd name="connsiteX50" fmla="*/ 2607734 w 4312356"/>
                <a:gd name="connsiteY50" fmla="*/ 1964266 h 2361233"/>
                <a:gd name="connsiteX51" fmla="*/ 2810934 w 4312356"/>
                <a:gd name="connsiteY51" fmla="*/ 2032000 h 2361233"/>
                <a:gd name="connsiteX52" fmla="*/ 2878667 w 4312356"/>
                <a:gd name="connsiteY52" fmla="*/ 2054577 h 2361233"/>
                <a:gd name="connsiteX53" fmla="*/ 2912534 w 4312356"/>
                <a:gd name="connsiteY53" fmla="*/ 2065866 h 2361233"/>
                <a:gd name="connsiteX54" fmla="*/ 2991556 w 4312356"/>
                <a:gd name="connsiteY54" fmla="*/ 2088444 h 2361233"/>
                <a:gd name="connsiteX55" fmla="*/ 3093156 w 4312356"/>
                <a:gd name="connsiteY55" fmla="*/ 2111022 h 2361233"/>
                <a:gd name="connsiteX56" fmla="*/ 3138312 w 4312356"/>
                <a:gd name="connsiteY56" fmla="*/ 2122311 h 2361233"/>
                <a:gd name="connsiteX57" fmla="*/ 3172178 w 4312356"/>
                <a:gd name="connsiteY57" fmla="*/ 2133600 h 2361233"/>
                <a:gd name="connsiteX58" fmla="*/ 3251200 w 4312356"/>
                <a:gd name="connsiteY58" fmla="*/ 2144888 h 2361233"/>
                <a:gd name="connsiteX59" fmla="*/ 3296356 w 4312356"/>
                <a:gd name="connsiteY59" fmla="*/ 2156177 h 2361233"/>
                <a:gd name="connsiteX60" fmla="*/ 3330223 w 4312356"/>
                <a:gd name="connsiteY60" fmla="*/ 2167466 h 2361233"/>
                <a:gd name="connsiteX61" fmla="*/ 3409245 w 4312356"/>
                <a:gd name="connsiteY61" fmla="*/ 2178755 h 2361233"/>
                <a:gd name="connsiteX62" fmla="*/ 3499556 w 4312356"/>
                <a:gd name="connsiteY62" fmla="*/ 2201333 h 2361233"/>
                <a:gd name="connsiteX63" fmla="*/ 3567289 w 4312356"/>
                <a:gd name="connsiteY63" fmla="*/ 2223911 h 2361233"/>
                <a:gd name="connsiteX64" fmla="*/ 3657600 w 4312356"/>
                <a:gd name="connsiteY64" fmla="*/ 2235200 h 2361233"/>
                <a:gd name="connsiteX65" fmla="*/ 3736623 w 4312356"/>
                <a:gd name="connsiteY65" fmla="*/ 2257777 h 2361233"/>
                <a:gd name="connsiteX66" fmla="*/ 3815645 w 4312356"/>
                <a:gd name="connsiteY66" fmla="*/ 2269066 h 2361233"/>
                <a:gd name="connsiteX67" fmla="*/ 3849512 w 4312356"/>
                <a:gd name="connsiteY67" fmla="*/ 2280355 h 2361233"/>
                <a:gd name="connsiteX68" fmla="*/ 4018845 w 4312356"/>
                <a:gd name="connsiteY68" fmla="*/ 2302933 h 2361233"/>
                <a:gd name="connsiteX69" fmla="*/ 4075289 w 4312356"/>
                <a:gd name="connsiteY69" fmla="*/ 2314222 h 2361233"/>
                <a:gd name="connsiteX70" fmla="*/ 4143023 w 4312356"/>
                <a:gd name="connsiteY70" fmla="*/ 2325511 h 2361233"/>
                <a:gd name="connsiteX71" fmla="*/ 4244623 w 4312356"/>
                <a:gd name="connsiteY71" fmla="*/ 2348088 h 2361233"/>
                <a:gd name="connsiteX72" fmla="*/ 4278489 w 4312356"/>
                <a:gd name="connsiteY72" fmla="*/ 2359377 h 2361233"/>
                <a:gd name="connsiteX73" fmla="*/ 4312356 w 4312356"/>
                <a:gd name="connsiteY73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304800 w 4312356"/>
                <a:gd name="connsiteY8" fmla="*/ 530577 h 2361233"/>
                <a:gd name="connsiteX9" fmla="*/ 361245 w 4312356"/>
                <a:gd name="connsiteY9" fmla="*/ 587022 h 2361233"/>
                <a:gd name="connsiteX10" fmla="*/ 383823 w 4312356"/>
                <a:gd name="connsiteY10" fmla="*/ 620888 h 2361233"/>
                <a:gd name="connsiteX11" fmla="*/ 428978 w 4312356"/>
                <a:gd name="connsiteY11" fmla="*/ 688622 h 2361233"/>
                <a:gd name="connsiteX12" fmla="*/ 553156 w 4312356"/>
                <a:gd name="connsiteY12" fmla="*/ 846666 h 2361233"/>
                <a:gd name="connsiteX13" fmla="*/ 587023 w 4312356"/>
                <a:gd name="connsiteY13" fmla="*/ 869244 h 2361233"/>
                <a:gd name="connsiteX14" fmla="*/ 666045 w 4312356"/>
                <a:gd name="connsiteY14" fmla="*/ 959555 h 2361233"/>
                <a:gd name="connsiteX15" fmla="*/ 722489 w 4312356"/>
                <a:gd name="connsiteY15" fmla="*/ 1016000 h 2361233"/>
                <a:gd name="connsiteX16" fmla="*/ 778934 w 4312356"/>
                <a:gd name="connsiteY16" fmla="*/ 1061155 h 2361233"/>
                <a:gd name="connsiteX17" fmla="*/ 812800 w 4312356"/>
                <a:gd name="connsiteY17" fmla="*/ 1095022 h 2361233"/>
                <a:gd name="connsiteX18" fmla="*/ 846667 w 4312356"/>
                <a:gd name="connsiteY18" fmla="*/ 1106311 h 2361233"/>
                <a:gd name="connsiteX19" fmla="*/ 903112 w 4312356"/>
                <a:gd name="connsiteY19" fmla="*/ 1151466 h 2361233"/>
                <a:gd name="connsiteX20" fmla="*/ 970845 w 4312356"/>
                <a:gd name="connsiteY20" fmla="*/ 1196622 h 2361233"/>
                <a:gd name="connsiteX21" fmla="*/ 1004712 w 4312356"/>
                <a:gd name="connsiteY21" fmla="*/ 1219200 h 2361233"/>
                <a:gd name="connsiteX22" fmla="*/ 1072445 w 4312356"/>
                <a:gd name="connsiteY22" fmla="*/ 1275644 h 2361233"/>
                <a:gd name="connsiteX23" fmla="*/ 1095023 w 4312356"/>
                <a:gd name="connsiteY23" fmla="*/ 1309511 h 2361233"/>
                <a:gd name="connsiteX24" fmla="*/ 1162756 w 4312356"/>
                <a:gd name="connsiteY24" fmla="*/ 1354666 h 2361233"/>
                <a:gd name="connsiteX25" fmla="*/ 1196623 w 4312356"/>
                <a:gd name="connsiteY25" fmla="*/ 1377244 h 2361233"/>
                <a:gd name="connsiteX26" fmla="*/ 1264356 w 4312356"/>
                <a:gd name="connsiteY26" fmla="*/ 1422400 h 2361233"/>
                <a:gd name="connsiteX27" fmla="*/ 1332089 w 4312356"/>
                <a:gd name="connsiteY27" fmla="*/ 1467555 h 2361233"/>
                <a:gd name="connsiteX28" fmla="*/ 1365956 w 4312356"/>
                <a:gd name="connsiteY28" fmla="*/ 1490133 h 2361233"/>
                <a:gd name="connsiteX29" fmla="*/ 1433689 w 4312356"/>
                <a:gd name="connsiteY29" fmla="*/ 1512711 h 2361233"/>
                <a:gd name="connsiteX30" fmla="*/ 1467556 w 4312356"/>
                <a:gd name="connsiteY30" fmla="*/ 1524000 h 2361233"/>
                <a:gd name="connsiteX31" fmla="*/ 1501423 w 4312356"/>
                <a:gd name="connsiteY31" fmla="*/ 1546577 h 2361233"/>
                <a:gd name="connsiteX32" fmla="*/ 1569156 w 4312356"/>
                <a:gd name="connsiteY32" fmla="*/ 1569155 h 2361233"/>
                <a:gd name="connsiteX33" fmla="*/ 1603023 w 4312356"/>
                <a:gd name="connsiteY33" fmla="*/ 1591733 h 2361233"/>
                <a:gd name="connsiteX34" fmla="*/ 1670756 w 4312356"/>
                <a:gd name="connsiteY34" fmla="*/ 1614311 h 2361233"/>
                <a:gd name="connsiteX35" fmla="*/ 1772356 w 4312356"/>
                <a:gd name="connsiteY35" fmla="*/ 1659466 h 2361233"/>
                <a:gd name="connsiteX36" fmla="*/ 1817512 w 4312356"/>
                <a:gd name="connsiteY36" fmla="*/ 1670755 h 2361233"/>
                <a:gd name="connsiteX37" fmla="*/ 1885245 w 4312356"/>
                <a:gd name="connsiteY37" fmla="*/ 1693333 h 2361233"/>
                <a:gd name="connsiteX38" fmla="*/ 1919112 w 4312356"/>
                <a:gd name="connsiteY38" fmla="*/ 1704622 h 2361233"/>
                <a:gd name="connsiteX39" fmla="*/ 1952978 w 4312356"/>
                <a:gd name="connsiteY39" fmla="*/ 1715911 h 2361233"/>
                <a:gd name="connsiteX40" fmla="*/ 1986845 w 4312356"/>
                <a:gd name="connsiteY40" fmla="*/ 1727200 h 2361233"/>
                <a:gd name="connsiteX41" fmla="*/ 2054578 w 4312356"/>
                <a:gd name="connsiteY41" fmla="*/ 1772355 h 2361233"/>
                <a:gd name="connsiteX42" fmla="*/ 2156178 w 4312356"/>
                <a:gd name="connsiteY42" fmla="*/ 1806222 h 2361233"/>
                <a:gd name="connsiteX43" fmla="*/ 2190045 w 4312356"/>
                <a:gd name="connsiteY43" fmla="*/ 1817511 h 2361233"/>
                <a:gd name="connsiteX44" fmla="*/ 2223912 w 4312356"/>
                <a:gd name="connsiteY44" fmla="*/ 1840088 h 2361233"/>
                <a:gd name="connsiteX45" fmla="*/ 2325512 w 4312356"/>
                <a:gd name="connsiteY45" fmla="*/ 1873955 h 2361233"/>
                <a:gd name="connsiteX46" fmla="*/ 2427112 w 4312356"/>
                <a:gd name="connsiteY46" fmla="*/ 1907822 h 2361233"/>
                <a:gd name="connsiteX47" fmla="*/ 2460978 w 4312356"/>
                <a:gd name="connsiteY47" fmla="*/ 1919111 h 2361233"/>
                <a:gd name="connsiteX48" fmla="*/ 2506134 w 4312356"/>
                <a:gd name="connsiteY48" fmla="*/ 1930400 h 2361233"/>
                <a:gd name="connsiteX49" fmla="*/ 2607734 w 4312356"/>
                <a:gd name="connsiteY49" fmla="*/ 1964266 h 2361233"/>
                <a:gd name="connsiteX50" fmla="*/ 2810934 w 4312356"/>
                <a:gd name="connsiteY50" fmla="*/ 2032000 h 2361233"/>
                <a:gd name="connsiteX51" fmla="*/ 2878667 w 4312356"/>
                <a:gd name="connsiteY51" fmla="*/ 2054577 h 2361233"/>
                <a:gd name="connsiteX52" fmla="*/ 2912534 w 4312356"/>
                <a:gd name="connsiteY52" fmla="*/ 2065866 h 2361233"/>
                <a:gd name="connsiteX53" fmla="*/ 2991556 w 4312356"/>
                <a:gd name="connsiteY53" fmla="*/ 2088444 h 2361233"/>
                <a:gd name="connsiteX54" fmla="*/ 3093156 w 4312356"/>
                <a:gd name="connsiteY54" fmla="*/ 2111022 h 2361233"/>
                <a:gd name="connsiteX55" fmla="*/ 3138312 w 4312356"/>
                <a:gd name="connsiteY55" fmla="*/ 2122311 h 2361233"/>
                <a:gd name="connsiteX56" fmla="*/ 3172178 w 4312356"/>
                <a:gd name="connsiteY56" fmla="*/ 2133600 h 2361233"/>
                <a:gd name="connsiteX57" fmla="*/ 3251200 w 4312356"/>
                <a:gd name="connsiteY57" fmla="*/ 2144888 h 2361233"/>
                <a:gd name="connsiteX58" fmla="*/ 3296356 w 4312356"/>
                <a:gd name="connsiteY58" fmla="*/ 2156177 h 2361233"/>
                <a:gd name="connsiteX59" fmla="*/ 3330223 w 4312356"/>
                <a:gd name="connsiteY59" fmla="*/ 2167466 h 2361233"/>
                <a:gd name="connsiteX60" fmla="*/ 3409245 w 4312356"/>
                <a:gd name="connsiteY60" fmla="*/ 2178755 h 2361233"/>
                <a:gd name="connsiteX61" fmla="*/ 3499556 w 4312356"/>
                <a:gd name="connsiteY61" fmla="*/ 2201333 h 2361233"/>
                <a:gd name="connsiteX62" fmla="*/ 3567289 w 4312356"/>
                <a:gd name="connsiteY62" fmla="*/ 2223911 h 2361233"/>
                <a:gd name="connsiteX63" fmla="*/ 3657600 w 4312356"/>
                <a:gd name="connsiteY63" fmla="*/ 2235200 h 2361233"/>
                <a:gd name="connsiteX64" fmla="*/ 3736623 w 4312356"/>
                <a:gd name="connsiteY64" fmla="*/ 2257777 h 2361233"/>
                <a:gd name="connsiteX65" fmla="*/ 3815645 w 4312356"/>
                <a:gd name="connsiteY65" fmla="*/ 2269066 h 2361233"/>
                <a:gd name="connsiteX66" fmla="*/ 3849512 w 4312356"/>
                <a:gd name="connsiteY66" fmla="*/ 2280355 h 2361233"/>
                <a:gd name="connsiteX67" fmla="*/ 4018845 w 4312356"/>
                <a:gd name="connsiteY67" fmla="*/ 2302933 h 2361233"/>
                <a:gd name="connsiteX68" fmla="*/ 4075289 w 4312356"/>
                <a:gd name="connsiteY68" fmla="*/ 2314222 h 2361233"/>
                <a:gd name="connsiteX69" fmla="*/ 4143023 w 4312356"/>
                <a:gd name="connsiteY69" fmla="*/ 2325511 h 2361233"/>
                <a:gd name="connsiteX70" fmla="*/ 4244623 w 4312356"/>
                <a:gd name="connsiteY70" fmla="*/ 2348088 h 2361233"/>
                <a:gd name="connsiteX71" fmla="*/ 4278489 w 4312356"/>
                <a:gd name="connsiteY71" fmla="*/ 2359377 h 2361233"/>
                <a:gd name="connsiteX72" fmla="*/ 4312356 w 4312356"/>
                <a:gd name="connsiteY72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304800 w 4312356"/>
                <a:gd name="connsiteY8" fmla="*/ 530577 h 2361233"/>
                <a:gd name="connsiteX9" fmla="*/ 361245 w 4312356"/>
                <a:gd name="connsiteY9" fmla="*/ 587022 h 2361233"/>
                <a:gd name="connsiteX10" fmla="*/ 383823 w 4312356"/>
                <a:gd name="connsiteY10" fmla="*/ 620888 h 2361233"/>
                <a:gd name="connsiteX11" fmla="*/ 553156 w 4312356"/>
                <a:gd name="connsiteY11" fmla="*/ 846666 h 2361233"/>
                <a:gd name="connsiteX12" fmla="*/ 587023 w 4312356"/>
                <a:gd name="connsiteY12" fmla="*/ 869244 h 2361233"/>
                <a:gd name="connsiteX13" fmla="*/ 666045 w 4312356"/>
                <a:gd name="connsiteY13" fmla="*/ 959555 h 2361233"/>
                <a:gd name="connsiteX14" fmla="*/ 722489 w 4312356"/>
                <a:gd name="connsiteY14" fmla="*/ 1016000 h 2361233"/>
                <a:gd name="connsiteX15" fmla="*/ 778934 w 4312356"/>
                <a:gd name="connsiteY15" fmla="*/ 1061155 h 2361233"/>
                <a:gd name="connsiteX16" fmla="*/ 812800 w 4312356"/>
                <a:gd name="connsiteY16" fmla="*/ 1095022 h 2361233"/>
                <a:gd name="connsiteX17" fmla="*/ 846667 w 4312356"/>
                <a:gd name="connsiteY17" fmla="*/ 1106311 h 2361233"/>
                <a:gd name="connsiteX18" fmla="*/ 903112 w 4312356"/>
                <a:gd name="connsiteY18" fmla="*/ 1151466 h 2361233"/>
                <a:gd name="connsiteX19" fmla="*/ 970845 w 4312356"/>
                <a:gd name="connsiteY19" fmla="*/ 1196622 h 2361233"/>
                <a:gd name="connsiteX20" fmla="*/ 1004712 w 4312356"/>
                <a:gd name="connsiteY20" fmla="*/ 1219200 h 2361233"/>
                <a:gd name="connsiteX21" fmla="*/ 1072445 w 4312356"/>
                <a:gd name="connsiteY21" fmla="*/ 1275644 h 2361233"/>
                <a:gd name="connsiteX22" fmla="*/ 1095023 w 4312356"/>
                <a:gd name="connsiteY22" fmla="*/ 1309511 h 2361233"/>
                <a:gd name="connsiteX23" fmla="*/ 1162756 w 4312356"/>
                <a:gd name="connsiteY23" fmla="*/ 1354666 h 2361233"/>
                <a:gd name="connsiteX24" fmla="*/ 1196623 w 4312356"/>
                <a:gd name="connsiteY24" fmla="*/ 1377244 h 2361233"/>
                <a:gd name="connsiteX25" fmla="*/ 1264356 w 4312356"/>
                <a:gd name="connsiteY25" fmla="*/ 1422400 h 2361233"/>
                <a:gd name="connsiteX26" fmla="*/ 1332089 w 4312356"/>
                <a:gd name="connsiteY26" fmla="*/ 1467555 h 2361233"/>
                <a:gd name="connsiteX27" fmla="*/ 1365956 w 4312356"/>
                <a:gd name="connsiteY27" fmla="*/ 1490133 h 2361233"/>
                <a:gd name="connsiteX28" fmla="*/ 1433689 w 4312356"/>
                <a:gd name="connsiteY28" fmla="*/ 1512711 h 2361233"/>
                <a:gd name="connsiteX29" fmla="*/ 1467556 w 4312356"/>
                <a:gd name="connsiteY29" fmla="*/ 1524000 h 2361233"/>
                <a:gd name="connsiteX30" fmla="*/ 1501423 w 4312356"/>
                <a:gd name="connsiteY30" fmla="*/ 1546577 h 2361233"/>
                <a:gd name="connsiteX31" fmla="*/ 1569156 w 4312356"/>
                <a:gd name="connsiteY31" fmla="*/ 1569155 h 2361233"/>
                <a:gd name="connsiteX32" fmla="*/ 1603023 w 4312356"/>
                <a:gd name="connsiteY32" fmla="*/ 1591733 h 2361233"/>
                <a:gd name="connsiteX33" fmla="*/ 1670756 w 4312356"/>
                <a:gd name="connsiteY33" fmla="*/ 1614311 h 2361233"/>
                <a:gd name="connsiteX34" fmla="*/ 1772356 w 4312356"/>
                <a:gd name="connsiteY34" fmla="*/ 1659466 h 2361233"/>
                <a:gd name="connsiteX35" fmla="*/ 1817512 w 4312356"/>
                <a:gd name="connsiteY35" fmla="*/ 1670755 h 2361233"/>
                <a:gd name="connsiteX36" fmla="*/ 1885245 w 4312356"/>
                <a:gd name="connsiteY36" fmla="*/ 1693333 h 2361233"/>
                <a:gd name="connsiteX37" fmla="*/ 1919112 w 4312356"/>
                <a:gd name="connsiteY37" fmla="*/ 1704622 h 2361233"/>
                <a:gd name="connsiteX38" fmla="*/ 1952978 w 4312356"/>
                <a:gd name="connsiteY38" fmla="*/ 1715911 h 2361233"/>
                <a:gd name="connsiteX39" fmla="*/ 1986845 w 4312356"/>
                <a:gd name="connsiteY39" fmla="*/ 1727200 h 2361233"/>
                <a:gd name="connsiteX40" fmla="*/ 2054578 w 4312356"/>
                <a:gd name="connsiteY40" fmla="*/ 1772355 h 2361233"/>
                <a:gd name="connsiteX41" fmla="*/ 2156178 w 4312356"/>
                <a:gd name="connsiteY41" fmla="*/ 1806222 h 2361233"/>
                <a:gd name="connsiteX42" fmla="*/ 2190045 w 4312356"/>
                <a:gd name="connsiteY42" fmla="*/ 1817511 h 2361233"/>
                <a:gd name="connsiteX43" fmla="*/ 2223912 w 4312356"/>
                <a:gd name="connsiteY43" fmla="*/ 1840088 h 2361233"/>
                <a:gd name="connsiteX44" fmla="*/ 2325512 w 4312356"/>
                <a:gd name="connsiteY44" fmla="*/ 1873955 h 2361233"/>
                <a:gd name="connsiteX45" fmla="*/ 2427112 w 4312356"/>
                <a:gd name="connsiteY45" fmla="*/ 1907822 h 2361233"/>
                <a:gd name="connsiteX46" fmla="*/ 2460978 w 4312356"/>
                <a:gd name="connsiteY46" fmla="*/ 1919111 h 2361233"/>
                <a:gd name="connsiteX47" fmla="*/ 2506134 w 4312356"/>
                <a:gd name="connsiteY47" fmla="*/ 1930400 h 2361233"/>
                <a:gd name="connsiteX48" fmla="*/ 2607734 w 4312356"/>
                <a:gd name="connsiteY48" fmla="*/ 1964266 h 2361233"/>
                <a:gd name="connsiteX49" fmla="*/ 2810934 w 4312356"/>
                <a:gd name="connsiteY49" fmla="*/ 2032000 h 2361233"/>
                <a:gd name="connsiteX50" fmla="*/ 2878667 w 4312356"/>
                <a:gd name="connsiteY50" fmla="*/ 2054577 h 2361233"/>
                <a:gd name="connsiteX51" fmla="*/ 2912534 w 4312356"/>
                <a:gd name="connsiteY51" fmla="*/ 2065866 h 2361233"/>
                <a:gd name="connsiteX52" fmla="*/ 2991556 w 4312356"/>
                <a:gd name="connsiteY52" fmla="*/ 2088444 h 2361233"/>
                <a:gd name="connsiteX53" fmla="*/ 3093156 w 4312356"/>
                <a:gd name="connsiteY53" fmla="*/ 2111022 h 2361233"/>
                <a:gd name="connsiteX54" fmla="*/ 3138312 w 4312356"/>
                <a:gd name="connsiteY54" fmla="*/ 2122311 h 2361233"/>
                <a:gd name="connsiteX55" fmla="*/ 3172178 w 4312356"/>
                <a:gd name="connsiteY55" fmla="*/ 2133600 h 2361233"/>
                <a:gd name="connsiteX56" fmla="*/ 3251200 w 4312356"/>
                <a:gd name="connsiteY56" fmla="*/ 2144888 h 2361233"/>
                <a:gd name="connsiteX57" fmla="*/ 3296356 w 4312356"/>
                <a:gd name="connsiteY57" fmla="*/ 2156177 h 2361233"/>
                <a:gd name="connsiteX58" fmla="*/ 3330223 w 4312356"/>
                <a:gd name="connsiteY58" fmla="*/ 2167466 h 2361233"/>
                <a:gd name="connsiteX59" fmla="*/ 3409245 w 4312356"/>
                <a:gd name="connsiteY59" fmla="*/ 2178755 h 2361233"/>
                <a:gd name="connsiteX60" fmla="*/ 3499556 w 4312356"/>
                <a:gd name="connsiteY60" fmla="*/ 2201333 h 2361233"/>
                <a:gd name="connsiteX61" fmla="*/ 3567289 w 4312356"/>
                <a:gd name="connsiteY61" fmla="*/ 2223911 h 2361233"/>
                <a:gd name="connsiteX62" fmla="*/ 3657600 w 4312356"/>
                <a:gd name="connsiteY62" fmla="*/ 2235200 h 2361233"/>
                <a:gd name="connsiteX63" fmla="*/ 3736623 w 4312356"/>
                <a:gd name="connsiteY63" fmla="*/ 2257777 h 2361233"/>
                <a:gd name="connsiteX64" fmla="*/ 3815645 w 4312356"/>
                <a:gd name="connsiteY64" fmla="*/ 2269066 h 2361233"/>
                <a:gd name="connsiteX65" fmla="*/ 3849512 w 4312356"/>
                <a:gd name="connsiteY65" fmla="*/ 2280355 h 2361233"/>
                <a:gd name="connsiteX66" fmla="*/ 4018845 w 4312356"/>
                <a:gd name="connsiteY66" fmla="*/ 2302933 h 2361233"/>
                <a:gd name="connsiteX67" fmla="*/ 4075289 w 4312356"/>
                <a:gd name="connsiteY67" fmla="*/ 2314222 h 2361233"/>
                <a:gd name="connsiteX68" fmla="*/ 4143023 w 4312356"/>
                <a:gd name="connsiteY68" fmla="*/ 2325511 h 2361233"/>
                <a:gd name="connsiteX69" fmla="*/ 4244623 w 4312356"/>
                <a:gd name="connsiteY69" fmla="*/ 2348088 h 2361233"/>
                <a:gd name="connsiteX70" fmla="*/ 4278489 w 4312356"/>
                <a:gd name="connsiteY70" fmla="*/ 2359377 h 2361233"/>
                <a:gd name="connsiteX71" fmla="*/ 4312356 w 4312356"/>
                <a:gd name="connsiteY71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304800 w 4312356"/>
                <a:gd name="connsiteY8" fmla="*/ 530577 h 2361233"/>
                <a:gd name="connsiteX9" fmla="*/ 361245 w 4312356"/>
                <a:gd name="connsiteY9" fmla="*/ 587022 h 2361233"/>
                <a:gd name="connsiteX10" fmla="*/ 383823 w 4312356"/>
                <a:gd name="connsiteY10" fmla="*/ 620888 h 2361233"/>
                <a:gd name="connsiteX11" fmla="*/ 553156 w 4312356"/>
                <a:gd name="connsiteY11" fmla="*/ 846666 h 2361233"/>
                <a:gd name="connsiteX12" fmla="*/ 666045 w 4312356"/>
                <a:gd name="connsiteY12" fmla="*/ 959555 h 2361233"/>
                <a:gd name="connsiteX13" fmla="*/ 722489 w 4312356"/>
                <a:gd name="connsiteY13" fmla="*/ 1016000 h 2361233"/>
                <a:gd name="connsiteX14" fmla="*/ 778934 w 4312356"/>
                <a:gd name="connsiteY14" fmla="*/ 1061155 h 2361233"/>
                <a:gd name="connsiteX15" fmla="*/ 812800 w 4312356"/>
                <a:gd name="connsiteY15" fmla="*/ 1095022 h 2361233"/>
                <a:gd name="connsiteX16" fmla="*/ 846667 w 4312356"/>
                <a:gd name="connsiteY16" fmla="*/ 1106311 h 2361233"/>
                <a:gd name="connsiteX17" fmla="*/ 903112 w 4312356"/>
                <a:gd name="connsiteY17" fmla="*/ 1151466 h 2361233"/>
                <a:gd name="connsiteX18" fmla="*/ 970845 w 4312356"/>
                <a:gd name="connsiteY18" fmla="*/ 1196622 h 2361233"/>
                <a:gd name="connsiteX19" fmla="*/ 1004712 w 4312356"/>
                <a:gd name="connsiteY19" fmla="*/ 1219200 h 2361233"/>
                <a:gd name="connsiteX20" fmla="*/ 1072445 w 4312356"/>
                <a:gd name="connsiteY20" fmla="*/ 1275644 h 2361233"/>
                <a:gd name="connsiteX21" fmla="*/ 1095023 w 4312356"/>
                <a:gd name="connsiteY21" fmla="*/ 1309511 h 2361233"/>
                <a:gd name="connsiteX22" fmla="*/ 1162756 w 4312356"/>
                <a:gd name="connsiteY22" fmla="*/ 1354666 h 2361233"/>
                <a:gd name="connsiteX23" fmla="*/ 1196623 w 4312356"/>
                <a:gd name="connsiteY23" fmla="*/ 1377244 h 2361233"/>
                <a:gd name="connsiteX24" fmla="*/ 1264356 w 4312356"/>
                <a:gd name="connsiteY24" fmla="*/ 1422400 h 2361233"/>
                <a:gd name="connsiteX25" fmla="*/ 1332089 w 4312356"/>
                <a:gd name="connsiteY25" fmla="*/ 1467555 h 2361233"/>
                <a:gd name="connsiteX26" fmla="*/ 1365956 w 4312356"/>
                <a:gd name="connsiteY26" fmla="*/ 1490133 h 2361233"/>
                <a:gd name="connsiteX27" fmla="*/ 1433689 w 4312356"/>
                <a:gd name="connsiteY27" fmla="*/ 1512711 h 2361233"/>
                <a:gd name="connsiteX28" fmla="*/ 1467556 w 4312356"/>
                <a:gd name="connsiteY28" fmla="*/ 1524000 h 2361233"/>
                <a:gd name="connsiteX29" fmla="*/ 1501423 w 4312356"/>
                <a:gd name="connsiteY29" fmla="*/ 1546577 h 2361233"/>
                <a:gd name="connsiteX30" fmla="*/ 1569156 w 4312356"/>
                <a:gd name="connsiteY30" fmla="*/ 1569155 h 2361233"/>
                <a:gd name="connsiteX31" fmla="*/ 1603023 w 4312356"/>
                <a:gd name="connsiteY31" fmla="*/ 1591733 h 2361233"/>
                <a:gd name="connsiteX32" fmla="*/ 1670756 w 4312356"/>
                <a:gd name="connsiteY32" fmla="*/ 1614311 h 2361233"/>
                <a:gd name="connsiteX33" fmla="*/ 1772356 w 4312356"/>
                <a:gd name="connsiteY33" fmla="*/ 1659466 h 2361233"/>
                <a:gd name="connsiteX34" fmla="*/ 1817512 w 4312356"/>
                <a:gd name="connsiteY34" fmla="*/ 1670755 h 2361233"/>
                <a:gd name="connsiteX35" fmla="*/ 1885245 w 4312356"/>
                <a:gd name="connsiteY35" fmla="*/ 1693333 h 2361233"/>
                <a:gd name="connsiteX36" fmla="*/ 1919112 w 4312356"/>
                <a:gd name="connsiteY36" fmla="*/ 1704622 h 2361233"/>
                <a:gd name="connsiteX37" fmla="*/ 1952978 w 4312356"/>
                <a:gd name="connsiteY37" fmla="*/ 1715911 h 2361233"/>
                <a:gd name="connsiteX38" fmla="*/ 1986845 w 4312356"/>
                <a:gd name="connsiteY38" fmla="*/ 1727200 h 2361233"/>
                <a:gd name="connsiteX39" fmla="*/ 2054578 w 4312356"/>
                <a:gd name="connsiteY39" fmla="*/ 1772355 h 2361233"/>
                <a:gd name="connsiteX40" fmla="*/ 2156178 w 4312356"/>
                <a:gd name="connsiteY40" fmla="*/ 1806222 h 2361233"/>
                <a:gd name="connsiteX41" fmla="*/ 2190045 w 4312356"/>
                <a:gd name="connsiteY41" fmla="*/ 1817511 h 2361233"/>
                <a:gd name="connsiteX42" fmla="*/ 2223912 w 4312356"/>
                <a:gd name="connsiteY42" fmla="*/ 1840088 h 2361233"/>
                <a:gd name="connsiteX43" fmla="*/ 2325512 w 4312356"/>
                <a:gd name="connsiteY43" fmla="*/ 1873955 h 2361233"/>
                <a:gd name="connsiteX44" fmla="*/ 2427112 w 4312356"/>
                <a:gd name="connsiteY44" fmla="*/ 1907822 h 2361233"/>
                <a:gd name="connsiteX45" fmla="*/ 2460978 w 4312356"/>
                <a:gd name="connsiteY45" fmla="*/ 1919111 h 2361233"/>
                <a:gd name="connsiteX46" fmla="*/ 2506134 w 4312356"/>
                <a:gd name="connsiteY46" fmla="*/ 1930400 h 2361233"/>
                <a:gd name="connsiteX47" fmla="*/ 2607734 w 4312356"/>
                <a:gd name="connsiteY47" fmla="*/ 1964266 h 2361233"/>
                <a:gd name="connsiteX48" fmla="*/ 2810934 w 4312356"/>
                <a:gd name="connsiteY48" fmla="*/ 2032000 h 2361233"/>
                <a:gd name="connsiteX49" fmla="*/ 2878667 w 4312356"/>
                <a:gd name="connsiteY49" fmla="*/ 2054577 h 2361233"/>
                <a:gd name="connsiteX50" fmla="*/ 2912534 w 4312356"/>
                <a:gd name="connsiteY50" fmla="*/ 2065866 h 2361233"/>
                <a:gd name="connsiteX51" fmla="*/ 2991556 w 4312356"/>
                <a:gd name="connsiteY51" fmla="*/ 2088444 h 2361233"/>
                <a:gd name="connsiteX52" fmla="*/ 3093156 w 4312356"/>
                <a:gd name="connsiteY52" fmla="*/ 2111022 h 2361233"/>
                <a:gd name="connsiteX53" fmla="*/ 3138312 w 4312356"/>
                <a:gd name="connsiteY53" fmla="*/ 2122311 h 2361233"/>
                <a:gd name="connsiteX54" fmla="*/ 3172178 w 4312356"/>
                <a:gd name="connsiteY54" fmla="*/ 2133600 h 2361233"/>
                <a:gd name="connsiteX55" fmla="*/ 3251200 w 4312356"/>
                <a:gd name="connsiteY55" fmla="*/ 2144888 h 2361233"/>
                <a:gd name="connsiteX56" fmla="*/ 3296356 w 4312356"/>
                <a:gd name="connsiteY56" fmla="*/ 2156177 h 2361233"/>
                <a:gd name="connsiteX57" fmla="*/ 3330223 w 4312356"/>
                <a:gd name="connsiteY57" fmla="*/ 2167466 h 2361233"/>
                <a:gd name="connsiteX58" fmla="*/ 3409245 w 4312356"/>
                <a:gd name="connsiteY58" fmla="*/ 2178755 h 2361233"/>
                <a:gd name="connsiteX59" fmla="*/ 3499556 w 4312356"/>
                <a:gd name="connsiteY59" fmla="*/ 2201333 h 2361233"/>
                <a:gd name="connsiteX60" fmla="*/ 3567289 w 4312356"/>
                <a:gd name="connsiteY60" fmla="*/ 2223911 h 2361233"/>
                <a:gd name="connsiteX61" fmla="*/ 3657600 w 4312356"/>
                <a:gd name="connsiteY61" fmla="*/ 2235200 h 2361233"/>
                <a:gd name="connsiteX62" fmla="*/ 3736623 w 4312356"/>
                <a:gd name="connsiteY62" fmla="*/ 2257777 h 2361233"/>
                <a:gd name="connsiteX63" fmla="*/ 3815645 w 4312356"/>
                <a:gd name="connsiteY63" fmla="*/ 2269066 h 2361233"/>
                <a:gd name="connsiteX64" fmla="*/ 3849512 w 4312356"/>
                <a:gd name="connsiteY64" fmla="*/ 2280355 h 2361233"/>
                <a:gd name="connsiteX65" fmla="*/ 4018845 w 4312356"/>
                <a:gd name="connsiteY65" fmla="*/ 2302933 h 2361233"/>
                <a:gd name="connsiteX66" fmla="*/ 4075289 w 4312356"/>
                <a:gd name="connsiteY66" fmla="*/ 2314222 h 2361233"/>
                <a:gd name="connsiteX67" fmla="*/ 4143023 w 4312356"/>
                <a:gd name="connsiteY67" fmla="*/ 2325511 h 2361233"/>
                <a:gd name="connsiteX68" fmla="*/ 4244623 w 4312356"/>
                <a:gd name="connsiteY68" fmla="*/ 2348088 h 2361233"/>
                <a:gd name="connsiteX69" fmla="*/ 4278489 w 4312356"/>
                <a:gd name="connsiteY69" fmla="*/ 2359377 h 2361233"/>
                <a:gd name="connsiteX70" fmla="*/ 4312356 w 4312356"/>
                <a:gd name="connsiteY70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304800 w 4312356"/>
                <a:gd name="connsiteY8" fmla="*/ 530577 h 2361233"/>
                <a:gd name="connsiteX9" fmla="*/ 361245 w 4312356"/>
                <a:gd name="connsiteY9" fmla="*/ 587022 h 2361233"/>
                <a:gd name="connsiteX10" fmla="*/ 553156 w 4312356"/>
                <a:gd name="connsiteY10" fmla="*/ 846666 h 2361233"/>
                <a:gd name="connsiteX11" fmla="*/ 666045 w 4312356"/>
                <a:gd name="connsiteY11" fmla="*/ 959555 h 2361233"/>
                <a:gd name="connsiteX12" fmla="*/ 722489 w 4312356"/>
                <a:gd name="connsiteY12" fmla="*/ 1016000 h 2361233"/>
                <a:gd name="connsiteX13" fmla="*/ 778934 w 4312356"/>
                <a:gd name="connsiteY13" fmla="*/ 1061155 h 2361233"/>
                <a:gd name="connsiteX14" fmla="*/ 812800 w 4312356"/>
                <a:gd name="connsiteY14" fmla="*/ 1095022 h 2361233"/>
                <a:gd name="connsiteX15" fmla="*/ 846667 w 4312356"/>
                <a:gd name="connsiteY15" fmla="*/ 1106311 h 2361233"/>
                <a:gd name="connsiteX16" fmla="*/ 903112 w 4312356"/>
                <a:gd name="connsiteY16" fmla="*/ 1151466 h 2361233"/>
                <a:gd name="connsiteX17" fmla="*/ 970845 w 4312356"/>
                <a:gd name="connsiteY17" fmla="*/ 1196622 h 2361233"/>
                <a:gd name="connsiteX18" fmla="*/ 1004712 w 4312356"/>
                <a:gd name="connsiteY18" fmla="*/ 1219200 h 2361233"/>
                <a:gd name="connsiteX19" fmla="*/ 1072445 w 4312356"/>
                <a:gd name="connsiteY19" fmla="*/ 1275644 h 2361233"/>
                <a:gd name="connsiteX20" fmla="*/ 1095023 w 4312356"/>
                <a:gd name="connsiteY20" fmla="*/ 1309511 h 2361233"/>
                <a:gd name="connsiteX21" fmla="*/ 1162756 w 4312356"/>
                <a:gd name="connsiteY21" fmla="*/ 1354666 h 2361233"/>
                <a:gd name="connsiteX22" fmla="*/ 1196623 w 4312356"/>
                <a:gd name="connsiteY22" fmla="*/ 1377244 h 2361233"/>
                <a:gd name="connsiteX23" fmla="*/ 1264356 w 4312356"/>
                <a:gd name="connsiteY23" fmla="*/ 1422400 h 2361233"/>
                <a:gd name="connsiteX24" fmla="*/ 1332089 w 4312356"/>
                <a:gd name="connsiteY24" fmla="*/ 1467555 h 2361233"/>
                <a:gd name="connsiteX25" fmla="*/ 1365956 w 4312356"/>
                <a:gd name="connsiteY25" fmla="*/ 1490133 h 2361233"/>
                <a:gd name="connsiteX26" fmla="*/ 1433689 w 4312356"/>
                <a:gd name="connsiteY26" fmla="*/ 1512711 h 2361233"/>
                <a:gd name="connsiteX27" fmla="*/ 1467556 w 4312356"/>
                <a:gd name="connsiteY27" fmla="*/ 1524000 h 2361233"/>
                <a:gd name="connsiteX28" fmla="*/ 1501423 w 4312356"/>
                <a:gd name="connsiteY28" fmla="*/ 1546577 h 2361233"/>
                <a:gd name="connsiteX29" fmla="*/ 1569156 w 4312356"/>
                <a:gd name="connsiteY29" fmla="*/ 1569155 h 2361233"/>
                <a:gd name="connsiteX30" fmla="*/ 1603023 w 4312356"/>
                <a:gd name="connsiteY30" fmla="*/ 1591733 h 2361233"/>
                <a:gd name="connsiteX31" fmla="*/ 1670756 w 4312356"/>
                <a:gd name="connsiteY31" fmla="*/ 1614311 h 2361233"/>
                <a:gd name="connsiteX32" fmla="*/ 1772356 w 4312356"/>
                <a:gd name="connsiteY32" fmla="*/ 1659466 h 2361233"/>
                <a:gd name="connsiteX33" fmla="*/ 1817512 w 4312356"/>
                <a:gd name="connsiteY33" fmla="*/ 1670755 h 2361233"/>
                <a:gd name="connsiteX34" fmla="*/ 1885245 w 4312356"/>
                <a:gd name="connsiteY34" fmla="*/ 1693333 h 2361233"/>
                <a:gd name="connsiteX35" fmla="*/ 1919112 w 4312356"/>
                <a:gd name="connsiteY35" fmla="*/ 1704622 h 2361233"/>
                <a:gd name="connsiteX36" fmla="*/ 1952978 w 4312356"/>
                <a:gd name="connsiteY36" fmla="*/ 1715911 h 2361233"/>
                <a:gd name="connsiteX37" fmla="*/ 1986845 w 4312356"/>
                <a:gd name="connsiteY37" fmla="*/ 1727200 h 2361233"/>
                <a:gd name="connsiteX38" fmla="*/ 2054578 w 4312356"/>
                <a:gd name="connsiteY38" fmla="*/ 1772355 h 2361233"/>
                <a:gd name="connsiteX39" fmla="*/ 2156178 w 4312356"/>
                <a:gd name="connsiteY39" fmla="*/ 1806222 h 2361233"/>
                <a:gd name="connsiteX40" fmla="*/ 2190045 w 4312356"/>
                <a:gd name="connsiteY40" fmla="*/ 1817511 h 2361233"/>
                <a:gd name="connsiteX41" fmla="*/ 2223912 w 4312356"/>
                <a:gd name="connsiteY41" fmla="*/ 1840088 h 2361233"/>
                <a:gd name="connsiteX42" fmla="*/ 2325512 w 4312356"/>
                <a:gd name="connsiteY42" fmla="*/ 1873955 h 2361233"/>
                <a:gd name="connsiteX43" fmla="*/ 2427112 w 4312356"/>
                <a:gd name="connsiteY43" fmla="*/ 1907822 h 2361233"/>
                <a:gd name="connsiteX44" fmla="*/ 2460978 w 4312356"/>
                <a:gd name="connsiteY44" fmla="*/ 1919111 h 2361233"/>
                <a:gd name="connsiteX45" fmla="*/ 2506134 w 4312356"/>
                <a:gd name="connsiteY45" fmla="*/ 1930400 h 2361233"/>
                <a:gd name="connsiteX46" fmla="*/ 2607734 w 4312356"/>
                <a:gd name="connsiteY46" fmla="*/ 1964266 h 2361233"/>
                <a:gd name="connsiteX47" fmla="*/ 2810934 w 4312356"/>
                <a:gd name="connsiteY47" fmla="*/ 2032000 h 2361233"/>
                <a:gd name="connsiteX48" fmla="*/ 2878667 w 4312356"/>
                <a:gd name="connsiteY48" fmla="*/ 2054577 h 2361233"/>
                <a:gd name="connsiteX49" fmla="*/ 2912534 w 4312356"/>
                <a:gd name="connsiteY49" fmla="*/ 2065866 h 2361233"/>
                <a:gd name="connsiteX50" fmla="*/ 2991556 w 4312356"/>
                <a:gd name="connsiteY50" fmla="*/ 2088444 h 2361233"/>
                <a:gd name="connsiteX51" fmla="*/ 3093156 w 4312356"/>
                <a:gd name="connsiteY51" fmla="*/ 2111022 h 2361233"/>
                <a:gd name="connsiteX52" fmla="*/ 3138312 w 4312356"/>
                <a:gd name="connsiteY52" fmla="*/ 2122311 h 2361233"/>
                <a:gd name="connsiteX53" fmla="*/ 3172178 w 4312356"/>
                <a:gd name="connsiteY53" fmla="*/ 2133600 h 2361233"/>
                <a:gd name="connsiteX54" fmla="*/ 3251200 w 4312356"/>
                <a:gd name="connsiteY54" fmla="*/ 2144888 h 2361233"/>
                <a:gd name="connsiteX55" fmla="*/ 3296356 w 4312356"/>
                <a:gd name="connsiteY55" fmla="*/ 2156177 h 2361233"/>
                <a:gd name="connsiteX56" fmla="*/ 3330223 w 4312356"/>
                <a:gd name="connsiteY56" fmla="*/ 2167466 h 2361233"/>
                <a:gd name="connsiteX57" fmla="*/ 3409245 w 4312356"/>
                <a:gd name="connsiteY57" fmla="*/ 2178755 h 2361233"/>
                <a:gd name="connsiteX58" fmla="*/ 3499556 w 4312356"/>
                <a:gd name="connsiteY58" fmla="*/ 2201333 h 2361233"/>
                <a:gd name="connsiteX59" fmla="*/ 3567289 w 4312356"/>
                <a:gd name="connsiteY59" fmla="*/ 2223911 h 2361233"/>
                <a:gd name="connsiteX60" fmla="*/ 3657600 w 4312356"/>
                <a:gd name="connsiteY60" fmla="*/ 2235200 h 2361233"/>
                <a:gd name="connsiteX61" fmla="*/ 3736623 w 4312356"/>
                <a:gd name="connsiteY61" fmla="*/ 2257777 h 2361233"/>
                <a:gd name="connsiteX62" fmla="*/ 3815645 w 4312356"/>
                <a:gd name="connsiteY62" fmla="*/ 2269066 h 2361233"/>
                <a:gd name="connsiteX63" fmla="*/ 3849512 w 4312356"/>
                <a:gd name="connsiteY63" fmla="*/ 2280355 h 2361233"/>
                <a:gd name="connsiteX64" fmla="*/ 4018845 w 4312356"/>
                <a:gd name="connsiteY64" fmla="*/ 2302933 h 2361233"/>
                <a:gd name="connsiteX65" fmla="*/ 4075289 w 4312356"/>
                <a:gd name="connsiteY65" fmla="*/ 2314222 h 2361233"/>
                <a:gd name="connsiteX66" fmla="*/ 4143023 w 4312356"/>
                <a:gd name="connsiteY66" fmla="*/ 2325511 h 2361233"/>
                <a:gd name="connsiteX67" fmla="*/ 4244623 w 4312356"/>
                <a:gd name="connsiteY67" fmla="*/ 2348088 h 2361233"/>
                <a:gd name="connsiteX68" fmla="*/ 4278489 w 4312356"/>
                <a:gd name="connsiteY68" fmla="*/ 2359377 h 2361233"/>
                <a:gd name="connsiteX69" fmla="*/ 4312356 w 4312356"/>
                <a:gd name="connsiteY69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304800 w 4312356"/>
                <a:gd name="connsiteY8" fmla="*/ 530577 h 2361233"/>
                <a:gd name="connsiteX9" fmla="*/ 553156 w 4312356"/>
                <a:gd name="connsiteY9" fmla="*/ 846666 h 2361233"/>
                <a:gd name="connsiteX10" fmla="*/ 666045 w 4312356"/>
                <a:gd name="connsiteY10" fmla="*/ 959555 h 2361233"/>
                <a:gd name="connsiteX11" fmla="*/ 722489 w 4312356"/>
                <a:gd name="connsiteY11" fmla="*/ 1016000 h 2361233"/>
                <a:gd name="connsiteX12" fmla="*/ 778934 w 4312356"/>
                <a:gd name="connsiteY12" fmla="*/ 1061155 h 2361233"/>
                <a:gd name="connsiteX13" fmla="*/ 812800 w 4312356"/>
                <a:gd name="connsiteY13" fmla="*/ 1095022 h 2361233"/>
                <a:gd name="connsiteX14" fmla="*/ 846667 w 4312356"/>
                <a:gd name="connsiteY14" fmla="*/ 1106311 h 2361233"/>
                <a:gd name="connsiteX15" fmla="*/ 903112 w 4312356"/>
                <a:gd name="connsiteY15" fmla="*/ 1151466 h 2361233"/>
                <a:gd name="connsiteX16" fmla="*/ 970845 w 4312356"/>
                <a:gd name="connsiteY16" fmla="*/ 1196622 h 2361233"/>
                <a:gd name="connsiteX17" fmla="*/ 1004712 w 4312356"/>
                <a:gd name="connsiteY17" fmla="*/ 1219200 h 2361233"/>
                <a:gd name="connsiteX18" fmla="*/ 1072445 w 4312356"/>
                <a:gd name="connsiteY18" fmla="*/ 1275644 h 2361233"/>
                <a:gd name="connsiteX19" fmla="*/ 1095023 w 4312356"/>
                <a:gd name="connsiteY19" fmla="*/ 1309511 h 2361233"/>
                <a:gd name="connsiteX20" fmla="*/ 1162756 w 4312356"/>
                <a:gd name="connsiteY20" fmla="*/ 1354666 h 2361233"/>
                <a:gd name="connsiteX21" fmla="*/ 1196623 w 4312356"/>
                <a:gd name="connsiteY21" fmla="*/ 1377244 h 2361233"/>
                <a:gd name="connsiteX22" fmla="*/ 1264356 w 4312356"/>
                <a:gd name="connsiteY22" fmla="*/ 1422400 h 2361233"/>
                <a:gd name="connsiteX23" fmla="*/ 1332089 w 4312356"/>
                <a:gd name="connsiteY23" fmla="*/ 1467555 h 2361233"/>
                <a:gd name="connsiteX24" fmla="*/ 1365956 w 4312356"/>
                <a:gd name="connsiteY24" fmla="*/ 1490133 h 2361233"/>
                <a:gd name="connsiteX25" fmla="*/ 1433689 w 4312356"/>
                <a:gd name="connsiteY25" fmla="*/ 1512711 h 2361233"/>
                <a:gd name="connsiteX26" fmla="*/ 1467556 w 4312356"/>
                <a:gd name="connsiteY26" fmla="*/ 1524000 h 2361233"/>
                <a:gd name="connsiteX27" fmla="*/ 1501423 w 4312356"/>
                <a:gd name="connsiteY27" fmla="*/ 1546577 h 2361233"/>
                <a:gd name="connsiteX28" fmla="*/ 1569156 w 4312356"/>
                <a:gd name="connsiteY28" fmla="*/ 1569155 h 2361233"/>
                <a:gd name="connsiteX29" fmla="*/ 1603023 w 4312356"/>
                <a:gd name="connsiteY29" fmla="*/ 1591733 h 2361233"/>
                <a:gd name="connsiteX30" fmla="*/ 1670756 w 4312356"/>
                <a:gd name="connsiteY30" fmla="*/ 1614311 h 2361233"/>
                <a:gd name="connsiteX31" fmla="*/ 1772356 w 4312356"/>
                <a:gd name="connsiteY31" fmla="*/ 1659466 h 2361233"/>
                <a:gd name="connsiteX32" fmla="*/ 1817512 w 4312356"/>
                <a:gd name="connsiteY32" fmla="*/ 1670755 h 2361233"/>
                <a:gd name="connsiteX33" fmla="*/ 1885245 w 4312356"/>
                <a:gd name="connsiteY33" fmla="*/ 1693333 h 2361233"/>
                <a:gd name="connsiteX34" fmla="*/ 1919112 w 4312356"/>
                <a:gd name="connsiteY34" fmla="*/ 1704622 h 2361233"/>
                <a:gd name="connsiteX35" fmla="*/ 1952978 w 4312356"/>
                <a:gd name="connsiteY35" fmla="*/ 1715911 h 2361233"/>
                <a:gd name="connsiteX36" fmla="*/ 1986845 w 4312356"/>
                <a:gd name="connsiteY36" fmla="*/ 1727200 h 2361233"/>
                <a:gd name="connsiteX37" fmla="*/ 2054578 w 4312356"/>
                <a:gd name="connsiteY37" fmla="*/ 1772355 h 2361233"/>
                <a:gd name="connsiteX38" fmla="*/ 2156178 w 4312356"/>
                <a:gd name="connsiteY38" fmla="*/ 1806222 h 2361233"/>
                <a:gd name="connsiteX39" fmla="*/ 2190045 w 4312356"/>
                <a:gd name="connsiteY39" fmla="*/ 1817511 h 2361233"/>
                <a:gd name="connsiteX40" fmla="*/ 2223912 w 4312356"/>
                <a:gd name="connsiteY40" fmla="*/ 1840088 h 2361233"/>
                <a:gd name="connsiteX41" fmla="*/ 2325512 w 4312356"/>
                <a:gd name="connsiteY41" fmla="*/ 1873955 h 2361233"/>
                <a:gd name="connsiteX42" fmla="*/ 2427112 w 4312356"/>
                <a:gd name="connsiteY42" fmla="*/ 1907822 h 2361233"/>
                <a:gd name="connsiteX43" fmla="*/ 2460978 w 4312356"/>
                <a:gd name="connsiteY43" fmla="*/ 1919111 h 2361233"/>
                <a:gd name="connsiteX44" fmla="*/ 2506134 w 4312356"/>
                <a:gd name="connsiteY44" fmla="*/ 1930400 h 2361233"/>
                <a:gd name="connsiteX45" fmla="*/ 2607734 w 4312356"/>
                <a:gd name="connsiteY45" fmla="*/ 1964266 h 2361233"/>
                <a:gd name="connsiteX46" fmla="*/ 2810934 w 4312356"/>
                <a:gd name="connsiteY46" fmla="*/ 2032000 h 2361233"/>
                <a:gd name="connsiteX47" fmla="*/ 2878667 w 4312356"/>
                <a:gd name="connsiteY47" fmla="*/ 2054577 h 2361233"/>
                <a:gd name="connsiteX48" fmla="*/ 2912534 w 4312356"/>
                <a:gd name="connsiteY48" fmla="*/ 2065866 h 2361233"/>
                <a:gd name="connsiteX49" fmla="*/ 2991556 w 4312356"/>
                <a:gd name="connsiteY49" fmla="*/ 2088444 h 2361233"/>
                <a:gd name="connsiteX50" fmla="*/ 3093156 w 4312356"/>
                <a:gd name="connsiteY50" fmla="*/ 2111022 h 2361233"/>
                <a:gd name="connsiteX51" fmla="*/ 3138312 w 4312356"/>
                <a:gd name="connsiteY51" fmla="*/ 2122311 h 2361233"/>
                <a:gd name="connsiteX52" fmla="*/ 3172178 w 4312356"/>
                <a:gd name="connsiteY52" fmla="*/ 2133600 h 2361233"/>
                <a:gd name="connsiteX53" fmla="*/ 3251200 w 4312356"/>
                <a:gd name="connsiteY53" fmla="*/ 2144888 h 2361233"/>
                <a:gd name="connsiteX54" fmla="*/ 3296356 w 4312356"/>
                <a:gd name="connsiteY54" fmla="*/ 2156177 h 2361233"/>
                <a:gd name="connsiteX55" fmla="*/ 3330223 w 4312356"/>
                <a:gd name="connsiteY55" fmla="*/ 2167466 h 2361233"/>
                <a:gd name="connsiteX56" fmla="*/ 3409245 w 4312356"/>
                <a:gd name="connsiteY56" fmla="*/ 2178755 h 2361233"/>
                <a:gd name="connsiteX57" fmla="*/ 3499556 w 4312356"/>
                <a:gd name="connsiteY57" fmla="*/ 2201333 h 2361233"/>
                <a:gd name="connsiteX58" fmla="*/ 3567289 w 4312356"/>
                <a:gd name="connsiteY58" fmla="*/ 2223911 h 2361233"/>
                <a:gd name="connsiteX59" fmla="*/ 3657600 w 4312356"/>
                <a:gd name="connsiteY59" fmla="*/ 2235200 h 2361233"/>
                <a:gd name="connsiteX60" fmla="*/ 3736623 w 4312356"/>
                <a:gd name="connsiteY60" fmla="*/ 2257777 h 2361233"/>
                <a:gd name="connsiteX61" fmla="*/ 3815645 w 4312356"/>
                <a:gd name="connsiteY61" fmla="*/ 2269066 h 2361233"/>
                <a:gd name="connsiteX62" fmla="*/ 3849512 w 4312356"/>
                <a:gd name="connsiteY62" fmla="*/ 2280355 h 2361233"/>
                <a:gd name="connsiteX63" fmla="*/ 4018845 w 4312356"/>
                <a:gd name="connsiteY63" fmla="*/ 2302933 h 2361233"/>
                <a:gd name="connsiteX64" fmla="*/ 4075289 w 4312356"/>
                <a:gd name="connsiteY64" fmla="*/ 2314222 h 2361233"/>
                <a:gd name="connsiteX65" fmla="*/ 4143023 w 4312356"/>
                <a:gd name="connsiteY65" fmla="*/ 2325511 h 2361233"/>
                <a:gd name="connsiteX66" fmla="*/ 4244623 w 4312356"/>
                <a:gd name="connsiteY66" fmla="*/ 2348088 h 2361233"/>
                <a:gd name="connsiteX67" fmla="*/ 4278489 w 4312356"/>
                <a:gd name="connsiteY67" fmla="*/ 2359377 h 2361233"/>
                <a:gd name="connsiteX68" fmla="*/ 4312356 w 4312356"/>
                <a:gd name="connsiteY68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846667 w 4312356"/>
                <a:gd name="connsiteY13" fmla="*/ 1106311 h 2361233"/>
                <a:gd name="connsiteX14" fmla="*/ 903112 w 4312356"/>
                <a:gd name="connsiteY14" fmla="*/ 1151466 h 2361233"/>
                <a:gd name="connsiteX15" fmla="*/ 970845 w 4312356"/>
                <a:gd name="connsiteY15" fmla="*/ 1196622 h 2361233"/>
                <a:gd name="connsiteX16" fmla="*/ 1004712 w 4312356"/>
                <a:gd name="connsiteY16" fmla="*/ 1219200 h 2361233"/>
                <a:gd name="connsiteX17" fmla="*/ 1072445 w 4312356"/>
                <a:gd name="connsiteY17" fmla="*/ 1275644 h 2361233"/>
                <a:gd name="connsiteX18" fmla="*/ 1095023 w 4312356"/>
                <a:gd name="connsiteY18" fmla="*/ 1309511 h 2361233"/>
                <a:gd name="connsiteX19" fmla="*/ 1162756 w 4312356"/>
                <a:gd name="connsiteY19" fmla="*/ 1354666 h 2361233"/>
                <a:gd name="connsiteX20" fmla="*/ 1196623 w 4312356"/>
                <a:gd name="connsiteY20" fmla="*/ 1377244 h 2361233"/>
                <a:gd name="connsiteX21" fmla="*/ 1264356 w 4312356"/>
                <a:gd name="connsiteY21" fmla="*/ 1422400 h 2361233"/>
                <a:gd name="connsiteX22" fmla="*/ 1332089 w 4312356"/>
                <a:gd name="connsiteY22" fmla="*/ 1467555 h 2361233"/>
                <a:gd name="connsiteX23" fmla="*/ 1365956 w 4312356"/>
                <a:gd name="connsiteY23" fmla="*/ 1490133 h 2361233"/>
                <a:gd name="connsiteX24" fmla="*/ 1433689 w 4312356"/>
                <a:gd name="connsiteY24" fmla="*/ 1512711 h 2361233"/>
                <a:gd name="connsiteX25" fmla="*/ 1467556 w 4312356"/>
                <a:gd name="connsiteY25" fmla="*/ 1524000 h 2361233"/>
                <a:gd name="connsiteX26" fmla="*/ 1501423 w 4312356"/>
                <a:gd name="connsiteY26" fmla="*/ 1546577 h 2361233"/>
                <a:gd name="connsiteX27" fmla="*/ 1569156 w 4312356"/>
                <a:gd name="connsiteY27" fmla="*/ 1569155 h 2361233"/>
                <a:gd name="connsiteX28" fmla="*/ 1603023 w 4312356"/>
                <a:gd name="connsiteY28" fmla="*/ 1591733 h 2361233"/>
                <a:gd name="connsiteX29" fmla="*/ 1670756 w 4312356"/>
                <a:gd name="connsiteY29" fmla="*/ 1614311 h 2361233"/>
                <a:gd name="connsiteX30" fmla="*/ 1772356 w 4312356"/>
                <a:gd name="connsiteY30" fmla="*/ 1659466 h 2361233"/>
                <a:gd name="connsiteX31" fmla="*/ 1817512 w 4312356"/>
                <a:gd name="connsiteY31" fmla="*/ 1670755 h 2361233"/>
                <a:gd name="connsiteX32" fmla="*/ 1885245 w 4312356"/>
                <a:gd name="connsiteY32" fmla="*/ 1693333 h 2361233"/>
                <a:gd name="connsiteX33" fmla="*/ 1919112 w 4312356"/>
                <a:gd name="connsiteY33" fmla="*/ 1704622 h 2361233"/>
                <a:gd name="connsiteX34" fmla="*/ 1952978 w 4312356"/>
                <a:gd name="connsiteY34" fmla="*/ 1715911 h 2361233"/>
                <a:gd name="connsiteX35" fmla="*/ 1986845 w 4312356"/>
                <a:gd name="connsiteY35" fmla="*/ 1727200 h 2361233"/>
                <a:gd name="connsiteX36" fmla="*/ 2054578 w 4312356"/>
                <a:gd name="connsiteY36" fmla="*/ 1772355 h 2361233"/>
                <a:gd name="connsiteX37" fmla="*/ 2156178 w 4312356"/>
                <a:gd name="connsiteY37" fmla="*/ 1806222 h 2361233"/>
                <a:gd name="connsiteX38" fmla="*/ 2190045 w 4312356"/>
                <a:gd name="connsiteY38" fmla="*/ 1817511 h 2361233"/>
                <a:gd name="connsiteX39" fmla="*/ 2223912 w 4312356"/>
                <a:gd name="connsiteY39" fmla="*/ 1840088 h 2361233"/>
                <a:gd name="connsiteX40" fmla="*/ 2325512 w 4312356"/>
                <a:gd name="connsiteY40" fmla="*/ 1873955 h 2361233"/>
                <a:gd name="connsiteX41" fmla="*/ 2427112 w 4312356"/>
                <a:gd name="connsiteY41" fmla="*/ 1907822 h 2361233"/>
                <a:gd name="connsiteX42" fmla="*/ 2460978 w 4312356"/>
                <a:gd name="connsiteY42" fmla="*/ 1919111 h 2361233"/>
                <a:gd name="connsiteX43" fmla="*/ 2506134 w 4312356"/>
                <a:gd name="connsiteY43" fmla="*/ 1930400 h 2361233"/>
                <a:gd name="connsiteX44" fmla="*/ 2607734 w 4312356"/>
                <a:gd name="connsiteY44" fmla="*/ 1964266 h 2361233"/>
                <a:gd name="connsiteX45" fmla="*/ 2810934 w 4312356"/>
                <a:gd name="connsiteY45" fmla="*/ 2032000 h 2361233"/>
                <a:gd name="connsiteX46" fmla="*/ 2878667 w 4312356"/>
                <a:gd name="connsiteY46" fmla="*/ 2054577 h 2361233"/>
                <a:gd name="connsiteX47" fmla="*/ 2912534 w 4312356"/>
                <a:gd name="connsiteY47" fmla="*/ 2065866 h 2361233"/>
                <a:gd name="connsiteX48" fmla="*/ 2991556 w 4312356"/>
                <a:gd name="connsiteY48" fmla="*/ 2088444 h 2361233"/>
                <a:gd name="connsiteX49" fmla="*/ 3093156 w 4312356"/>
                <a:gd name="connsiteY49" fmla="*/ 2111022 h 2361233"/>
                <a:gd name="connsiteX50" fmla="*/ 3138312 w 4312356"/>
                <a:gd name="connsiteY50" fmla="*/ 2122311 h 2361233"/>
                <a:gd name="connsiteX51" fmla="*/ 3172178 w 4312356"/>
                <a:gd name="connsiteY51" fmla="*/ 2133600 h 2361233"/>
                <a:gd name="connsiteX52" fmla="*/ 3251200 w 4312356"/>
                <a:gd name="connsiteY52" fmla="*/ 2144888 h 2361233"/>
                <a:gd name="connsiteX53" fmla="*/ 3296356 w 4312356"/>
                <a:gd name="connsiteY53" fmla="*/ 2156177 h 2361233"/>
                <a:gd name="connsiteX54" fmla="*/ 3330223 w 4312356"/>
                <a:gd name="connsiteY54" fmla="*/ 2167466 h 2361233"/>
                <a:gd name="connsiteX55" fmla="*/ 3409245 w 4312356"/>
                <a:gd name="connsiteY55" fmla="*/ 2178755 h 2361233"/>
                <a:gd name="connsiteX56" fmla="*/ 3499556 w 4312356"/>
                <a:gd name="connsiteY56" fmla="*/ 2201333 h 2361233"/>
                <a:gd name="connsiteX57" fmla="*/ 3567289 w 4312356"/>
                <a:gd name="connsiteY57" fmla="*/ 2223911 h 2361233"/>
                <a:gd name="connsiteX58" fmla="*/ 3657600 w 4312356"/>
                <a:gd name="connsiteY58" fmla="*/ 2235200 h 2361233"/>
                <a:gd name="connsiteX59" fmla="*/ 3736623 w 4312356"/>
                <a:gd name="connsiteY59" fmla="*/ 2257777 h 2361233"/>
                <a:gd name="connsiteX60" fmla="*/ 3815645 w 4312356"/>
                <a:gd name="connsiteY60" fmla="*/ 2269066 h 2361233"/>
                <a:gd name="connsiteX61" fmla="*/ 3849512 w 4312356"/>
                <a:gd name="connsiteY61" fmla="*/ 2280355 h 2361233"/>
                <a:gd name="connsiteX62" fmla="*/ 4018845 w 4312356"/>
                <a:gd name="connsiteY62" fmla="*/ 2302933 h 2361233"/>
                <a:gd name="connsiteX63" fmla="*/ 4075289 w 4312356"/>
                <a:gd name="connsiteY63" fmla="*/ 2314222 h 2361233"/>
                <a:gd name="connsiteX64" fmla="*/ 4143023 w 4312356"/>
                <a:gd name="connsiteY64" fmla="*/ 2325511 h 2361233"/>
                <a:gd name="connsiteX65" fmla="*/ 4244623 w 4312356"/>
                <a:gd name="connsiteY65" fmla="*/ 2348088 h 2361233"/>
                <a:gd name="connsiteX66" fmla="*/ 4278489 w 4312356"/>
                <a:gd name="connsiteY66" fmla="*/ 2359377 h 2361233"/>
                <a:gd name="connsiteX67" fmla="*/ 4312356 w 4312356"/>
                <a:gd name="connsiteY67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846667 w 4312356"/>
                <a:gd name="connsiteY13" fmla="*/ 1106311 h 2361233"/>
                <a:gd name="connsiteX14" fmla="*/ 903112 w 4312356"/>
                <a:gd name="connsiteY14" fmla="*/ 1151466 h 2361233"/>
                <a:gd name="connsiteX15" fmla="*/ 970845 w 4312356"/>
                <a:gd name="connsiteY15" fmla="*/ 1196622 h 2361233"/>
                <a:gd name="connsiteX16" fmla="*/ 1072445 w 4312356"/>
                <a:gd name="connsiteY16" fmla="*/ 1275644 h 2361233"/>
                <a:gd name="connsiteX17" fmla="*/ 1095023 w 4312356"/>
                <a:gd name="connsiteY17" fmla="*/ 1309511 h 2361233"/>
                <a:gd name="connsiteX18" fmla="*/ 1162756 w 4312356"/>
                <a:gd name="connsiteY18" fmla="*/ 1354666 h 2361233"/>
                <a:gd name="connsiteX19" fmla="*/ 1196623 w 4312356"/>
                <a:gd name="connsiteY19" fmla="*/ 1377244 h 2361233"/>
                <a:gd name="connsiteX20" fmla="*/ 1264356 w 4312356"/>
                <a:gd name="connsiteY20" fmla="*/ 1422400 h 2361233"/>
                <a:gd name="connsiteX21" fmla="*/ 1332089 w 4312356"/>
                <a:gd name="connsiteY21" fmla="*/ 1467555 h 2361233"/>
                <a:gd name="connsiteX22" fmla="*/ 1365956 w 4312356"/>
                <a:gd name="connsiteY22" fmla="*/ 1490133 h 2361233"/>
                <a:gd name="connsiteX23" fmla="*/ 1433689 w 4312356"/>
                <a:gd name="connsiteY23" fmla="*/ 1512711 h 2361233"/>
                <a:gd name="connsiteX24" fmla="*/ 1467556 w 4312356"/>
                <a:gd name="connsiteY24" fmla="*/ 1524000 h 2361233"/>
                <a:gd name="connsiteX25" fmla="*/ 1501423 w 4312356"/>
                <a:gd name="connsiteY25" fmla="*/ 1546577 h 2361233"/>
                <a:gd name="connsiteX26" fmla="*/ 1569156 w 4312356"/>
                <a:gd name="connsiteY26" fmla="*/ 1569155 h 2361233"/>
                <a:gd name="connsiteX27" fmla="*/ 1603023 w 4312356"/>
                <a:gd name="connsiteY27" fmla="*/ 1591733 h 2361233"/>
                <a:gd name="connsiteX28" fmla="*/ 1670756 w 4312356"/>
                <a:gd name="connsiteY28" fmla="*/ 1614311 h 2361233"/>
                <a:gd name="connsiteX29" fmla="*/ 1772356 w 4312356"/>
                <a:gd name="connsiteY29" fmla="*/ 1659466 h 2361233"/>
                <a:gd name="connsiteX30" fmla="*/ 1817512 w 4312356"/>
                <a:gd name="connsiteY30" fmla="*/ 1670755 h 2361233"/>
                <a:gd name="connsiteX31" fmla="*/ 1885245 w 4312356"/>
                <a:gd name="connsiteY31" fmla="*/ 1693333 h 2361233"/>
                <a:gd name="connsiteX32" fmla="*/ 1919112 w 4312356"/>
                <a:gd name="connsiteY32" fmla="*/ 1704622 h 2361233"/>
                <a:gd name="connsiteX33" fmla="*/ 1952978 w 4312356"/>
                <a:gd name="connsiteY33" fmla="*/ 1715911 h 2361233"/>
                <a:gd name="connsiteX34" fmla="*/ 1986845 w 4312356"/>
                <a:gd name="connsiteY34" fmla="*/ 1727200 h 2361233"/>
                <a:gd name="connsiteX35" fmla="*/ 2054578 w 4312356"/>
                <a:gd name="connsiteY35" fmla="*/ 1772355 h 2361233"/>
                <a:gd name="connsiteX36" fmla="*/ 2156178 w 4312356"/>
                <a:gd name="connsiteY36" fmla="*/ 1806222 h 2361233"/>
                <a:gd name="connsiteX37" fmla="*/ 2190045 w 4312356"/>
                <a:gd name="connsiteY37" fmla="*/ 1817511 h 2361233"/>
                <a:gd name="connsiteX38" fmla="*/ 2223912 w 4312356"/>
                <a:gd name="connsiteY38" fmla="*/ 1840088 h 2361233"/>
                <a:gd name="connsiteX39" fmla="*/ 2325512 w 4312356"/>
                <a:gd name="connsiteY39" fmla="*/ 1873955 h 2361233"/>
                <a:gd name="connsiteX40" fmla="*/ 2427112 w 4312356"/>
                <a:gd name="connsiteY40" fmla="*/ 1907822 h 2361233"/>
                <a:gd name="connsiteX41" fmla="*/ 2460978 w 4312356"/>
                <a:gd name="connsiteY41" fmla="*/ 1919111 h 2361233"/>
                <a:gd name="connsiteX42" fmla="*/ 2506134 w 4312356"/>
                <a:gd name="connsiteY42" fmla="*/ 1930400 h 2361233"/>
                <a:gd name="connsiteX43" fmla="*/ 2607734 w 4312356"/>
                <a:gd name="connsiteY43" fmla="*/ 1964266 h 2361233"/>
                <a:gd name="connsiteX44" fmla="*/ 2810934 w 4312356"/>
                <a:gd name="connsiteY44" fmla="*/ 2032000 h 2361233"/>
                <a:gd name="connsiteX45" fmla="*/ 2878667 w 4312356"/>
                <a:gd name="connsiteY45" fmla="*/ 2054577 h 2361233"/>
                <a:gd name="connsiteX46" fmla="*/ 2912534 w 4312356"/>
                <a:gd name="connsiteY46" fmla="*/ 2065866 h 2361233"/>
                <a:gd name="connsiteX47" fmla="*/ 2991556 w 4312356"/>
                <a:gd name="connsiteY47" fmla="*/ 2088444 h 2361233"/>
                <a:gd name="connsiteX48" fmla="*/ 3093156 w 4312356"/>
                <a:gd name="connsiteY48" fmla="*/ 2111022 h 2361233"/>
                <a:gd name="connsiteX49" fmla="*/ 3138312 w 4312356"/>
                <a:gd name="connsiteY49" fmla="*/ 2122311 h 2361233"/>
                <a:gd name="connsiteX50" fmla="*/ 3172178 w 4312356"/>
                <a:gd name="connsiteY50" fmla="*/ 2133600 h 2361233"/>
                <a:gd name="connsiteX51" fmla="*/ 3251200 w 4312356"/>
                <a:gd name="connsiteY51" fmla="*/ 2144888 h 2361233"/>
                <a:gd name="connsiteX52" fmla="*/ 3296356 w 4312356"/>
                <a:gd name="connsiteY52" fmla="*/ 2156177 h 2361233"/>
                <a:gd name="connsiteX53" fmla="*/ 3330223 w 4312356"/>
                <a:gd name="connsiteY53" fmla="*/ 2167466 h 2361233"/>
                <a:gd name="connsiteX54" fmla="*/ 3409245 w 4312356"/>
                <a:gd name="connsiteY54" fmla="*/ 2178755 h 2361233"/>
                <a:gd name="connsiteX55" fmla="*/ 3499556 w 4312356"/>
                <a:gd name="connsiteY55" fmla="*/ 2201333 h 2361233"/>
                <a:gd name="connsiteX56" fmla="*/ 3567289 w 4312356"/>
                <a:gd name="connsiteY56" fmla="*/ 2223911 h 2361233"/>
                <a:gd name="connsiteX57" fmla="*/ 3657600 w 4312356"/>
                <a:gd name="connsiteY57" fmla="*/ 2235200 h 2361233"/>
                <a:gd name="connsiteX58" fmla="*/ 3736623 w 4312356"/>
                <a:gd name="connsiteY58" fmla="*/ 2257777 h 2361233"/>
                <a:gd name="connsiteX59" fmla="*/ 3815645 w 4312356"/>
                <a:gd name="connsiteY59" fmla="*/ 2269066 h 2361233"/>
                <a:gd name="connsiteX60" fmla="*/ 3849512 w 4312356"/>
                <a:gd name="connsiteY60" fmla="*/ 2280355 h 2361233"/>
                <a:gd name="connsiteX61" fmla="*/ 4018845 w 4312356"/>
                <a:gd name="connsiteY61" fmla="*/ 2302933 h 2361233"/>
                <a:gd name="connsiteX62" fmla="*/ 4075289 w 4312356"/>
                <a:gd name="connsiteY62" fmla="*/ 2314222 h 2361233"/>
                <a:gd name="connsiteX63" fmla="*/ 4143023 w 4312356"/>
                <a:gd name="connsiteY63" fmla="*/ 2325511 h 2361233"/>
                <a:gd name="connsiteX64" fmla="*/ 4244623 w 4312356"/>
                <a:gd name="connsiteY64" fmla="*/ 2348088 h 2361233"/>
                <a:gd name="connsiteX65" fmla="*/ 4278489 w 4312356"/>
                <a:gd name="connsiteY65" fmla="*/ 2359377 h 2361233"/>
                <a:gd name="connsiteX66" fmla="*/ 4312356 w 4312356"/>
                <a:gd name="connsiteY66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846667 w 4312356"/>
                <a:gd name="connsiteY13" fmla="*/ 1106311 h 2361233"/>
                <a:gd name="connsiteX14" fmla="*/ 903112 w 4312356"/>
                <a:gd name="connsiteY14" fmla="*/ 1151466 h 2361233"/>
                <a:gd name="connsiteX15" fmla="*/ 970845 w 4312356"/>
                <a:gd name="connsiteY15" fmla="*/ 1196622 h 2361233"/>
                <a:gd name="connsiteX16" fmla="*/ 1095023 w 4312356"/>
                <a:gd name="connsiteY16" fmla="*/ 1309511 h 2361233"/>
                <a:gd name="connsiteX17" fmla="*/ 1162756 w 4312356"/>
                <a:gd name="connsiteY17" fmla="*/ 1354666 h 2361233"/>
                <a:gd name="connsiteX18" fmla="*/ 1196623 w 4312356"/>
                <a:gd name="connsiteY18" fmla="*/ 1377244 h 2361233"/>
                <a:gd name="connsiteX19" fmla="*/ 1264356 w 4312356"/>
                <a:gd name="connsiteY19" fmla="*/ 1422400 h 2361233"/>
                <a:gd name="connsiteX20" fmla="*/ 1332089 w 4312356"/>
                <a:gd name="connsiteY20" fmla="*/ 1467555 h 2361233"/>
                <a:gd name="connsiteX21" fmla="*/ 1365956 w 4312356"/>
                <a:gd name="connsiteY21" fmla="*/ 1490133 h 2361233"/>
                <a:gd name="connsiteX22" fmla="*/ 1433689 w 4312356"/>
                <a:gd name="connsiteY22" fmla="*/ 1512711 h 2361233"/>
                <a:gd name="connsiteX23" fmla="*/ 1467556 w 4312356"/>
                <a:gd name="connsiteY23" fmla="*/ 1524000 h 2361233"/>
                <a:gd name="connsiteX24" fmla="*/ 1501423 w 4312356"/>
                <a:gd name="connsiteY24" fmla="*/ 1546577 h 2361233"/>
                <a:gd name="connsiteX25" fmla="*/ 1569156 w 4312356"/>
                <a:gd name="connsiteY25" fmla="*/ 1569155 h 2361233"/>
                <a:gd name="connsiteX26" fmla="*/ 1603023 w 4312356"/>
                <a:gd name="connsiteY26" fmla="*/ 1591733 h 2361233"/>
                <a:gd name="connsiteX27" fmla="*/ 1670756 w 4312356"/>
                <a:gd name="connsiteY27" fmla="*/ 1614311 h 2361233"/>
                <a:gd name="connsiteX28" fmla="*/ 1772356 w 4312356"/>
                <a:gd name="connsiteY28" fmla="*/ 1659466 h 2361233"/>
                <a:gd name="connsiteX29" fmla="*/ 1817512 w 4312356"/>
                <a:gd name="connsiteY29" fmla="*/ 1670755 h 2361233"/>
                <a:gd name="connsiteX30" fmla="*/ 1885245 w 4312356"/>
                <a:gd name="connsiteY30" fmla="*/ 1693333 h 2361233"/>
                <a:gd name="connsiteX31" fmla="*/ 1919112 w 4312356"/>
                <a:gd name="connsiteY31" fmla="*/ 1704622 h 2361233"/>
                <a:gd name="connsiteX32" fmla="*/ 1952978 w 4312356"/>
                <a:gd name="connsiteY32" fmla="*/ 1715911 h 2361233"/>
                <a:gd name="connsiteX33" fmla="*/ 1986845 w 4312356"/>
                <a:gd name="connsiteY33" fmla="*/ 1727200 h 2361233"/>
                <a:gd name="connsiteX34" fmla="*/ 2054578 w 4312356"/>
                <a:gd name="connsiteY34" fmla="*/ 1772355 h 2361233"/>
                <a:gd name="connsiteX35" fmla="*/ 2156178 w 4312356"/>
                <a:gd name="connsiteY35" fmla="*/ 1806222 h 2361233"/>
                <a:gd name="connsiteX36" fmla="*/ 2190045 w 4312356"/>
                <a:gd name="connsiteY36" fmla="*/ 1817511 h 2361233"/>
                <a:gd name="connsiteX37" fmla="*/ 2223912 w 4312356"/>
                <a:gd name="connsiteY37" fmla="*/ 1840088 h 2361233"/>
                <a:gd name="connsiteX38" fmla="*/ 2325512 w 4312356"/>
                <a:gd name="connsiteY38" fmla="*/ 1873955 h 2361233"/>
                <a:gd name="connsiteX39" fmla="*/ 2427112 w 4312356"/>
                <a:gd name="connsiteY39" fmla="*/ 1907822 h 2361233"/>
                <a:gd name="connsiteX40" fmla="*/ 2460978 w 4312356"/>
                <a:gd name="connsiteY40" fmla="*/ 1919111 h 2361233"/>
                <a:gd name="connsiteX41" fmla="*/ 2506134 w 4312356"/>
                <a:gd name="connsiteY41" fmla="*/ 1930400 h 2361233"/>
                <a:gd name="connsiteX42" fmla="*/ 2607734 w 4312356"/>
                <a:gd name="connsiteY42" fmla="*/ 1964266 h 2361233"/>
                <a:gd name="connsiteX43" fmla="*/ 2810934 w 4312356"/>
                <a:gd name="connsiteY43" fmla="*/ 2032000 h 2361233"/>
                <a:gd name="connsiteX44" fmla="*/ 2878667 w 4312356"/>
                <a:gd name="connsiteY44" fmla="*/ 2054577 h 2361233"/>
                <a:gd name="connsiteX45" fmla="*/ 2912534 w 4312356"/>
                <a:gd name="connsiteY45" fmla="*/ 2065866 h 2361233"/>
                <a:gd name="connsiteX46" fmla="*/ 2991556 w 4312356"/>
                <a:gd name="connsiteY46" fmla="*/ 2088444 h 2361233"/>
                <a:gd name="connsiteX47" fmla="*/ 3093156 w 4312356"/>
                <a:gd name="connsiteY47" fmla="*/ 2111022 h 2361233"/>
                <a:gd name="connsiteX48" fmla="*/ 3138312 w 4312356"/>
                <a:gd name="connsiteY48" fmla="*/ 2122311 h 2361233"/>
                <a:gd name="connsiteX49" fmla="*/ 3172178 w 4312356"/>
                <a:gd name="connsiteY49" fmla="*/ 2133600 h 2361233"/>
                <a:gd name="connsiteX50" fmla="*/ 3251200 w 4312356"/>
                <a:gd name="connsiteY50" fmla="*/ 2144888 h 2361233"/>
                <a:gd name="connsiteX51" fmla="*/ 3296356 w 4312356"/>
                <a:gd name="connsiteY51" fmla="*/ 2156177 h 2361233"/>
                <a:gd name="connsiteX52" fmla="*/ 3330223 w 4312356"/>
                <a:gd name="connsiteY52" fmla="*/ 2167466 h 2361233"/>
                <a:gd name="connsiteX53" fmla="*/ 3409245 w 4312356"/>
                <a:gd name="connsiteY53" fmla="*/ 2178755 h 2361233"/>
                <a:gd name="connsiteX54" fmla="*/ 3499556 w 4312356"/>
                <a:gd name="connsiteY54" fmla="*/ 2201333 h 2361233"/>
                <a:gd name="connsiteX55" fmla="*/ 3567289 w 4312356"/>
                <a:gd name="connsiteY55" fmla="*/ 2223911 h 2361233"/>
                <a:gd name="connsiteX56" fmla="*/ 3657600 w 4312356"/>
                <a:gd name="connsiteY56" fmla="*/ 2235200 h 2361233"/>
                <a:gd name="connsiteX57" fmla="*/ 3736623 w 4312356"/>
                <a:gd name="connsiteY57" fmla="*/ 2257777 h 2361233"/>
                <a:gd name="connsiteX58" fmla="*/ 3815645 w 4312356"/>
                <a:gd name="connsiteY58" fmla="*/ 2269066 h 2361233"/>
                <a:gd name="connsiteX59" fmla="*/ 3849512 w 4312356"/>
                <a:gd name="connsiteY59" fmla="*/ 2280355 h 2361233"/>
                <a:gd name="connsiteX60" fmla="*/ 4018845 w 4312356"/>
                <a:gd name="connsiteY60" fmla="*/ 2302933 h 2361233"/>
                <a:gd name="connsiteX61" fmla="*/ 4075289 w 4312356"/>
                <a:gd name="connsiteY61" fmla="*/ 2314222 h 2361233"/>
                <a:gd name="connsiteX62" fmla="*/ 4143023 w 4312356"/>
                <a:gd name="connsiteY62" fmla="*/ 2325511 h 2361233"/>
                <a:gd name="connsiteX63" fmla="*/ 4244623 w 4312356"/>
                <a:gd name="connsiteY63" fmla="*/ 2348088 h 2361233"/>
                <a:gd name="connsiteX64" fmla="*/ 4278489 w 4312356"/>
                <a:gd name="connsiteY64" fmla="*/ 2359377 h 2361233"/>
                <a:gd name="connsiteX65" fmla="*/ 4312356 w 4312356"/>
                <a:gd name="connsiteY65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846667 w 4312356"/>
                <a:gd name="connsiteY13" fmla="*/ 1106311 h 2361233"/>
                <a:gd name="connsiteX14" fmla="*/ 903112 w 4312356"/>
                <a:gd name="connsiteY14" fmla="*/ 1151466 h 2361233"/>
                <a:gd name="connsiteX15" fmla="*/ 1095023 w 4312356"/>
                <a:gd name="connsiteY15" fmla="*/ 1309511 h 2361233"/>
                <a:gd name="connsiteX16" fmla="*/ 1162756 w 4312356"/>
                <a:gd name="connsiteY16" fmla="*/ 1354666 h 2361233"/>
                <a:gd name="connsiteX17" fmla="*/ 1196623 w 4312356"/>
                <a:gd name="connsiteY17" fmla="*/ 1377244 h 2361233"/>
                <a:gd name="connsiteX18" fmla="*/ 1264356 w 4312356"/>
                <a:gd name="connsiteY18" fmla="*/ 1422400 h 2361233"/>
                <a:gd name="connsiteX19" fmla="*/ 1332089 w 4312356"/>
                <a:gd name="connsiteY19" fmla="*/ 1467555 h 2361233"/>
                <a:gd name="connsiteX20" fmla="*/ 1365956 w 4312356"/>
                <a:gd name="connsiteY20" fmla="*/ 1490133 h 2361233"/>
                <a:gd name="connsiteX21" fmla="*/ 1433689 w 4312356"/>
                <a:gd name="connsiteY21" fmla="*/ 1512711 h 2361233"/>
                <a:gd name="connsiteX22" fmla="*/ 1467556 w 4312356"/>
                <a:gd name="connsiteY22" fmla="*/ 1524000 h 2361233"/>
                <a:gd name="connsiteX23" fmla="*/ 1501423 w 4312356"/>
                <a:gd name="connsiteY23" fmla="*/ 1546577 h 2361233"/>
                <a:gd name="connsiteX24" fmla="*/ 1569156 w 4312356"/>
                <a:gd name="connsiteY24" fmla="*/ 1569155 h 2361233"/>
                <a:gd name="connsiteX25" fmla="*/ 1603023 w 4312356"/>
                <a:gd name="connsiteY25" fmla="*/ 1591733 h 2361233"/>
                <a:gd name="connsiteX26" fmla="*/ 1670756 w 4312356"/>
                <a:gd name="connsiteY26" fmla="*/ 1614311 h 2361233"/>
                <a:gd name="connsiteX27" fmla="*/ 1772356 w 4312356"/>
                <a:gd name="connsiteY27" fmla="*/ 1659466 h 2361233"/>
                <a:gd name="connsiteX28" fmla="*/ 1817512 w 4312356"/>
                <a:gd name="connsiteY28" fmla="*/ 1670755 h 2361233"/>
                <a:gd name="connsiteX29" fmla="*/ 1885245 w 4312356"/>
                <a:gd name="connsiteY29" fmla="*/ 1693333 h 2361233"/>
                <a:gd name="connsiteX30" fmla="*/ 1919112 w 4312356"/>
                <a:gd name="connsiteY30" fmla="*/ 1704622 h 2361233"/>
                <a:gd name="connsiteX31" fmla="*/ 1952978 w 4312356"/>
                <a:gd name="connsiteY31" fmla="*/ 1715911 h 2361233"/>
                <a:gd name="connsiteX32" fmla="*/ 1986845 w 4312356"/>
                <a:gd name="connsiteY32" fmla="*/ 1727200 h 2361233"/>
                <a:gd name="connsiteX33" fmla="*/ 2054578 w 4312356"/>
                <a:gd name="connsiteY33" fmla="*/ 1772355 h 2361233"/>
                <a:gd name="connsiteX34" fmla="*/ 2156178 w 4312356"/>
                <a:gd name="connsiteY34" fmla="*/ 1806222 h 2361233"/>
                <a:gd name="connsiteX35" fmla="*/ 2190045 w 4312356"/>
                <a:gd name="connsiteY35" fmla="*/ 1817511 h 2361233"/>
                <a:gd name="connsiteX36" fmla="*/ 2223912 w 4312356"/>
                <a:gd name="connsiteY36" fmla="*/ 1840088 h 2361233"/>
                <a:gd name="connsiteX37" fmla="*/ 2325512 w 4312356"/>
                <a:gd name="connsiteY37" fmla="*/ 1873955 h 2361233"/>
                <a:gd name="connsiteX38" fmla="*/ 2427112 w 4312356"/>
                <a:gd name="connsiteY38" fmla="*/ 1907822 h 2361233"/>
                <a:gd name="connsiteX39" fmla="*/ 2460978 w 4312356"/>
                <a:gd name="connsiteY39" fmla="*/ 1919111 h 2361233"/>
                <a:gd name="connsiteX40" fmla="*/ 2506134 w 4312356"/>
                <a:gd name="connsiteY40" fmla="*/ 1930400 h 2361233"/>
                <a:gd name="connsiteX41" fmla="*/ 2607734 w 4312356"/>
                <a:gd name="connsiteY41" fmla="*/ 1964266 h 2361233"/>
                <a:gd name="connsiteX42" fmla="*/ 2810934 w 4312356"/>
                <a:gd name="connsiteY42" fmla="*/ 2032000 h 2361233"/>
                <a:gd name="connsiteX43" fmla="*/ 2878667 w 4312356"/>
                <a:gd name="connsiteY43" fmla="*/ 2054577 h 2361233"/>
                <a:gd name="connsiteX44" fmla="*/ 2912534 w 4312356"/>
                <a:gd name="connsiteY44" fmla="*/ 2065866 h 2361233"/>
                <a:gd name="connsiteX45" fmla="*/ 2991556 w 4312356"/>
                <a:gd name="connsiteY45" fmla="*/ 2088444 h 2361233"/>
                <a:gd name="connsiteX46" fmla="*/ 3093156 w 4312356"/>
                <a:gd name="connsiteY46" fmla="*/ 2111022 h 2361233"/>
                <a:gd name="connsiteX47" fmla="*/ 3138312 w 4312356"/>
                <a:gd name="connsiteY47" fmla="*/ 2122311 h 2361233"/>
                <a:gd name="connsiteX48" fmla="*/ 3172178 w 4312356"/>
                <a:gd name="connsiteY48" fmla="*/ 2133600 h 2361233"/>
                <a:gd name="connsiteX49" fmla="*/ 3251200 w 4312356"/>
                <a:gd name="connsiteY49" fmla="*/ 2144888 h 2361233"/>
                <a:gd name="connsiteX50" fmla="*/ 3296356 w 4312356"/>
                <a:gd name="connsiteY50" fmla="*/ 2156177 h 2361233"/>
                <a:gd name="connsiteX51" fmla="*/ 3330223 w 4312356"/>
                <a:gd name="connsiteY51" fmla="*/ 2167466 h 2361233"/>
                <a:gd name="connsiteX52" fmla="*/ 3409245 w 4312356"/>
                <a:gd name="connsiteY52" fmla="*/ 2178755 h 2361233"/>
                <a:gd name="connsiteX53" fmla="*/ 3499556 w 4312356"/>
                <a:gd name="connsiteY53" fmla="*/ 2201333 h 2361233"/>
                <a:gd name="connsiteX54" fmla="*/ 3567289 w 4312356"/>
                <a:gd name="connsiteY54" fmla="*/ 2223911 h 2361233"/>
                <a:gd name="connsiteX55" fmla="*/ 3657600 w 4312356"/>
                <a:gd name="connsiteY55" fmla="*/ 2235200 h 2361233"/>
                <a:gd name="connsiteX56" fmla="*/ 3736623 w 4312356"/>
                <a:gd name="connsiteY56" fmla="*/ 2257777 h 2361233"/>
                <a:gd name="connsiteX57" fmla="*/ 3815645 w 4312356"/>
                <a:gd name="connsiteY57" fmla="*/ 2269066 h 2361233"/>
                <a:gd name="connsiteX58" fmla="*/ 3849512 w 4312356"/>
                <a:gd name="connsiteY58" fmla="*/ 2280355 h 2361233"/>
                <a:gd name="connsiteX59" fmla="*/ 4018845 w 4312356"/>
                <a:gd name="connsiteY59" fmla="*/ 2302933 h 2361233"/>
                <a:gd name="connsiteX60" fmla="*/ 4075289 w 4312356"/>
                <a:gd name="connsiteY60" fmla="*/ 2314222 h 2361233"/>
                <a:gd name="connsiteX61" fmla="*/ 4143023 w 4312356"/>
                <a:gd name="connsiteY61" fmla="*/ 2325511 h 2361233"/>
                <a:gd name="connsiteX62" fmla="*/ 4244623 w 4312356"/>
                <a:gd name="connsiteY62" fmla="*/ 2348088 h 2361233"/>
                <a:gd name="connsiteX63" fmla="*/ 4278489 w 4312356"/>
                <a:gd name="connsiteY63" fmla="*/ 2359377 h 2361233"/>
                <a:gd name="connsiteX64" fmla="*/ 4312356 w 4312356"/>
                <a:gd name="connsiteY64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846667 w 4312356"/>
                <a:gd name="connsiteY13" fmla="*/ 1106311 h 2361233"/>
                <a:gd name="connsiteX14" fmla="*/ 1095023 w 4312356"/>
                <a:gd name="connsiteY14" fmla="*/ 1309511 h 2361233"/>
                <a:gd name="connsiteX15" fmla="*/ 1162756 w 4312356"/>
                <a:gd name="connsiteY15" fmla="*/ 1354666 h 2361233"/>
                <a:gd name="connsiteX16" fmla="*/ 1196623 w 4312356"/>
                <a:gd name="connsiteY16" fmla="*/ 1377244 h 2361233"/>
                <a:gd name="connsiteX17" fmla="*/ 1264356 w 4312356"/>
                <a:gd name="connsiteY17" fmla="*/ 1422400 h 2361233"/>
                <a:gd name="connsiteX18" fmla="*/ 1332089 w 4312356"/>
                <a:gd name="connsiteY18" fmla="*/ 1467555 h 2361233"/>
                <a:gd name="connsiteX19" fmla="*/ 1365956 w 4312356"/>
                <a:gd name="connsiteY19" fmla="*/ 1490133 h 2361233"/>
                <a:gd name="connsiteX20" fmla="*/ 1433689 w 4312356"/>
                <a:gd name="connsiteY20" fmla="*/ 1512711 h 2361233"/>
                <a:gd name="connsiteX21" fmla="*/ 1467556 w 4312356"/>
                <a:gd name="connsiteY21" fmla="*/ 1524000 h 2361233"/>
                <a:gd name="connsiteX22" fmla="*/ 1501423 w 4312356"/>
                <a:gd name="connsiteY22" fmla="*/ 1546577 h 2361233"/>
                <a:gd name="connsiteX23" fmla="*/ 1569156 w 4312356"/>
                <a:gd name="connsiteY23" fmla="*/ 1569155 h 2361233"/>
                <a:gd name="connsiteX24" fmla="*/ 1603023 w 4312356"/>
                <a:gd name="connsiteY24" fmla="*/ 1591733 h 2361233"/>
                <a:gd name="connsiteX25" fmla="*/ 1670756 w 4312356"/>
                <a:gd name="connsiteY25" fmla="*/ 1614311 h 2361233"/>
                <a:gd name="connsiteX26" fmla="*/ 1772356 w 4312356"/>
                <a:gd name="connsiteY26" fmla="*/ 1659466 h 2361233"/>
                <a:gd name="connsiteX27" fmla="*/ 1817512 w 4312356"/>
                <a:gd name="connsiteY27" fmla="*/ 1670755 h 2361233"/>
                <a:gd name="connsiteX28" fmla="*/ 1885245 w 4312356"/>
                <a:gd name="connsiteY28" fmla="*/ 1693333 h 2361233"/>
                <a:gd name="connsiteX29" fmla="*/ 1919112 w 4312356"/>
                <a:gd name="connsiteY29" fmla="*/ 1704622 h 2361233"/>
                <a:gd name="connsiteX30" fmla="*/ 1952978 w 4312356"/>
                <a:gd name="connsiteY30" fmla="*/ 1715911 h 2361233"/>
                <a:gd name="connsiteX31" fmla="*/ 1986845 w 4312356"/>
                <a:gd name="connsiteY31" fmla="*/ 1727200 h 2361233"/>
                <a:gd name="connsiteX32" fmla="*/ 2054578 w 4312356"/>
                <a:gd name="connsiteY32" fmla="*/ 1772355 h 2361233"/>
                <a:gd name="connsiteX33" fmla="*/ 2156178 w 4312356"/>
                <a:gd name="connsiteY33" fmla="*/ 1806222 h 2361233"/>
                <a:gd name="connsiteX34" fmla="*/ 2190045 w 4312356"/>
                <a:gd name="connsiteY34" fmla="*/ 1817511 h 2361233"/>
                <a:gd name="connsiteX35" fmla="*/ 2223912 w 4312356"/>
                <a:gd name="connsiteY35" fmla="*/ 1840088 h 2361233"/>
                <a:gd name="connsiteX36" fmla="*/ 2325512 w 4312356"/>
                <a:gd name="connsiteY36" fmla="*/ 1873955 h 2361233"/>
                <a:gd name="connsiteX37" fmla="*/ 2427112 w 4312356"/>
                <a:gd name="connsiteY37" fmla="*/ 1907822 h 2361233"/>
                <a:gd name="connsiteX38" fmla="*/ 2460978 w 4312356"/>
                <a:gd name="connsiteY38" fmla="*/ 1919111 h 2361233"/>
                <a:gd name="connsiteX39" fmla="*/ 2506134 w 4312356"/>
                <a:gd name="connsiteY39" fmla="*/ 1930400 h 2361233"/>
                <a:gd name="connsiteX40" fmla="*/ 2607734 w 4312356"/>
                <a:gd name="connsiteY40" fmla="*/ 1964266 h 2361233"/>
                <a:gd name="connsiteX41" fmla="*/ 2810934 w 4312356"/>
                <a:gd name="connsiteY41" fmla="*/ 2032000 h 2361233"/>
                <a:gd name="connsiteX42" fmla="*/ 2878667 w 4312356"/>
                <a:gd name="connsiteY42" fmla="*/ 2054577 h 2361233"/>
                <a:gd name="connsiteX43" fmla="*/ 2912534 w 4312356"/>
                <a:gd name="connsiteY43" fmla="*/ 2065866 h 2361233"/>
                <a:gd name="connsiteX44" fmla="*/ 2991556 w 4312356"/>
                <a:gd name="connsiteY44" fmla="*/ 2088444 h 2361233"/>
                <a:gd name="connsiteX45" fmla="*/ 3093156 w 4312356"/>
                <a:gd name="connsiteY45" fmla="*/ 2111022 h 2361233"/>
                <a:gd name="connsiteX46" fmla="*/ 3138312 w 4312356"/>
                <a:gd name="connsiteY46" fmla="*/ 2122311 h 2361233"/>
                <a:gd name="connsiteX47" fmla="*/ 3172178 w 4312356"/>
                <a:gd name="connsiteY47" fmla="*/ 2133600 h 2361233"/>
                <a:gd name="connsiteX48" fmla="*/ 3251200 w 4312356"/>
                <a:gd name="connsiteY48" fmla="*/ 2144888 h 2361233"/>
                <a:gd name="connsiteX49" fmla="*/ 3296356 w 4312356"/>
                <a:gd name="connsiteY49" fmla="*/ 2156177 h 2361233"/>
                <a:gd name="connsiteX50" fmla="*/ 3330223 w 4312356"/>
                <a:gd name="connsiteY50" fmla="*/ 2167466 h 2361233"/>
                <a:gd name="connsiteX51" fmla="*/ 3409245 w 4312356"/>
                <a:gd name="connsiteY51" fmla="*/ 2178755 h 2361233"/>
                <a:gd name="connsiteX52" fmla="*/ 3499556 w 4312356"/>
                <a:gd name="connsiteY52" fmla="*/ 2201333 h 2361233"/>
                <a:gd name="connsiteX53" fmla="*/ 3567289 w 4312356"/>
                <a:gd name="connsiteY53" fmla="*/ 2223911 h 2361233"/>
                <a:gd name="connsiteX54" fmla="*/ 3657600 w 4312356"/>
                <a:gd name="connsiteY54" fmla="*/ 2235200 h 2361233"/>
                <a:gd name="connsiteX55" fmla="*/ 3736623 w 4312356"/>
                <a:gd name="connsiteY55" fmla="*/ 2257777 h 2361233"/>
                <a:gd name="connsiteX56" fmla="*/ 3815645 w 4312356"/>
                <a:gd name="connsiteY56" fmla="*/ 2269066 h 2361233"/>
                <a:gd name="connsiteX57" fmla="*/ 3849512 w 4312356"/>
                <a:gd name="connsiteY57" fmla="*/ 2280355 h 2361233"/>
                <a:gd name="connsiteX58" fmla="*/ 4018845 w 4312356"/>
                <a:gd name="connsiteY58" fmla="*/ 2302933 h 2361233"/>
                <a:gd name="connsiteX59" fmla="*/ 4075289 w 4312356"/>
                <a:gd name="connsiteY59" fmla="*/ 2314222 h 2361233"/>
                <a:gd name="connsiteX60" fmla="*/ 4143023 w 4312356"/>
                <a:gd name="connsiteY60" fmla="*/ 2325511 h 2361233"/>
                <a:gd name="connsiteX61" fmla="*/ 4244623 w 4312356"/>
                <a:gd name="connsiteY61" fmla="*/ 2348088 h 2361233"/>
                <a:gd name="connsiteX62" fmla="*/ 4278489 w 4312356"/>
                <a:gd name="connsiteY62" fmla="*/ 2359377 h 2361233"/>
                <a:gd name="connsiteX63" fmla="*/ 4312356 w 4312356"/>
                <a:gd name="connsiteY63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162756 w 4312356"/>
                <a:gd name="connsiteY14" fmla="*/ 1354666 h 2361233"/>
                <a:gd name="connsiteX15" fmla="*/ 1196623 w 4312356"/>
                <a:gd name="connsiteY15" fmla="*/ 1377244 h 2361233"/>
                <a:gd name="connsiteX16" fmla="*/ 1264356 w 4312356"/>
                <a:gd name="connsiteY16" fmla="*/ 1422400 h 2361233"/>
                <a:gd name="connsiteX17" fmla="*/ 1332089 w 4312356"/>
                <a:gd name="connsiteY17" fmla="*/ 1467555 h 2361233"/>
                <a:gd name="connsiteX18" fmla="*/ 1365956 w 4312356"/>
                <a:gd name="connsiteY18" fmla="*/ 1490133 h 2361233"/>
                <a:gd name="connsiteX19" fmla="*/ 1433689 w 4312356"/>
                <a:gd name="connsiteY19" fmla="*/ 1512711 h 2361233"/>
                <a:gd name="connsiteX20" fmla="*/ 1467556 w 4312356"/>
                <a:gd name="connsiteY20" fmla="*/ 1524000 h 2361233"/>
                <a:gd name="connsiteX21" fmla="*/ 1501423 w 4312356"/>
                <a:gd name="connsiteY21" fmla="*/ 1546577 h 2361233"/>
                <a:gd name="connsiteX22" fmla="*/ 1569156 w 4312356"/>
                <a:gd name="connsiteY22" fmla="*/ 1569155 h 2361233"/>
                <a:gd name="connsiteX23" fmla="*/ 1603023 w 4312356"/>
                <a:gd name="connsiteY23" fmla="*/ 1591733 h 2361233"/>
                <a:gd name="connsiteX24" fmla="*/ 1670756 w 4312356"/>
                <a:gd name="connsiteY24" fmla="*/ 1614311 h 2361233"/>
                <a:gd name="connsiteX25" fmla="*/ 1772356 w 4312356"/>
                <a:gd name="connsiteY25" fmla="*/ 1659466 h 2361233"/>
                <a:gd name="connsiteX26" fmla="*/ 1817512 w 4312356"/>
                <a:gd name="connsiteY26" fmla="*/ 1670755 h 2361233"/>
                <a:gd name="connsiteX27" fmla="*/ 1885245 w 4312356"/>
                <a:gd name="connsiteY27" fmla="*/ 1693333 h 2361233"/>
                <a:gd name="connsiteX28" fmla="*/ 1919112 w 4312356"/>
                <a:gd name="connsiteY28" fmla="*/ 1704622 h 2361233"/>
                <a:gd name="connsiteX29" fmla="*/ 1952978 w 4312356"/>
                <a:gd name="connsiteY29" fmla="*/ 1715911 h 2361233"/>
                <a:gd name="connsiteX30" fmla="*/ 1986845 w 4312356"/>
                <a:gd name="connsiteY30" fmla="*/ 1727200 h 2361233"/>
                <a:gd name="connsiteX31" fmla="*/ 2054578 w 4312356"/>
                <a:gd name="connsiteY31" fmla="*/ 1772355 h 2361233"/>
                <a:gd name="connsiteX32" fmla="*/ 2156178 w 4312356"/>
                <a:gd name="connsiteY32" fmla="*/ 1806222 h 2361233"/>
                <a:gd name="connsiteX33" fmla="*/ 2190045 w 4312356"/>
                <a:gd name="connsiteY33" fmla="*/ 1817511 h 2361233"/>
                <a:gd name="connsiteX34" fmla="*/ 2223912 w 4312356"/>
                <a:gd name="connsiteY34" fmla="*/ 1840088 h 2361233"/>
                <a:gd name="connsiteX35" fmla="*/ 2325512 w 4312356"/>
                <a:gd name="connsiteY35" fmla="*/ 1873955 h 2361233"/>
                <a:gd name="connsiteX36" fmla="*/ 2427112 w 4312356"/>
                <a:gd name="connsiteY36" fmla="*/ 1907822 h 2361233"/>
                <a:gd name="connsiteX37" fmla="*/ 2460978 w 4312356"/>
                <a:gd name="connsiteY37" fmla="*/ 1919111 h 2361233"/>
                <a:gd name="connsiteX38" fmla="*/ 2506134 w 4312356"/>
                <a:gd name="connsiteY38" fmla="*/ 1930400 h 2361233"/>
                <a:gd name="connsiteX39" fmla="*/ 2607734 w 4312356"/>
                <a:gd name="connsiteY39" fmla="*/ 1964266 h 2361233"/>
                <a:gd name="connsiteX40" fmla="*/ 2810934 w 4312356"/>
                <a:gd name="connsiteY40" fmla="*/ 2032000 h 2361233"/>
                <a:gd name="connsiteX41" fmla="*/ 2878667 w 4312356"/>
                <a:gd name="connsiteY41" fmla="*/ 2054577 h 2361233"/>
                <a:gd name="connsiteX42" fmla="*/ 2912534 w 4312356"/>
                <a:gd name="connsiteY42" fmla="*/ 2065866 h 2361233"/>
                <a:gd name="connsiteX43" fmla="*/ 2991556 w 4312356"/>
                <a:gd name="connsiteY43" fmla="*/ 2088444 h 2361233"/>
                <a:gd name="connsiteX44" fmla="*/ 3093156 w 4312356"/>
                <a:gd name="connsiteY44" fmla="*/ 2111022 h 2361233"/>
                <a:gd name="connsiteX45" fmla="*/ 3138312 w 4312356"/>
                <a:gd name="connsiteY45" fmla="*/ 2122311 h 2361233"/>
                <a:gd name="connsiteX46" fmla="*/ 3172178 w 4312356"/>
                <a:gd name="connsiteY46" fmla="*/ 2133600 h 2361233"/>
                <a:gd name="connsiteX47" fmla="*/ 3251200 w 4312356"/>
                <a:gd name="connsiteY47" fmla="*/ 2144888 h 2361233"/>
                <a:gd name="connsiteX48" fmla="*/ 3296356 w 4312356"/>
                <a:gd name="connsiteY48" fmla="*/ 2156177 h 2361233"/>
                <a:gd name="connsiteX49" fmla="*/ 3330223 w 4312356"/>
                <a:gd name="connsiteY49" fmla="*/ 2167466 h 2361233"/>
                <a:gd name="connsiteX50" fmla="*/ 3409245 w 4312356"/>
                <a:gd name="connsiteY50" fmla="*/ 2178755 h 2361233"/>
                <a:gd name="connsiteX51" fmla="*/ 3499556 w 4312356"/>
                <a:gd name="connsiteY51" fmla="*/ 2201333 h 2361233"/>
                <a:gd name="connsiteX52" fmla="*/ 3567289 w 4312356"/>
                <a:gd name="connsiteY52" fmla="*/ 2223911 h 2361233"/>
                <a:gd name="connsiteX53" fmla="*/ 3657600 w 4312356"/>
                <a:gd name="connsiteY53" fmla="*/ 2235200 h 2361233"/>
                <a:gd name="connsiteX54" fmla="*/ 3736623 w 4312356"/>
                <a:gd name="connsiteY54" fmla="*/ 2257777 h 2361233"/>
                <a:gd name="connsiteX55" fmla="*/ 3815645 w 4312356"/>
                <a:gd name="connsiteY55" fmla="*/ 2269066 h 2361233"/>
                <a:gd name="connsiteX56" fmla="*/ 3849512 w 4312356"/>
                <a:gd name="connsiteY56" fmla="*/ 2280355 h 2361233"/>
                <a:gd name="connsiteX57" fmla="*/ 4018845 w 4312356"/>
                <a:gd name="connsiteY57" fmla="*/ 2302933 h 2361233"/>
                <a:gd name="connsiteX58" fmla="*/ 4075289 w 4312356"/>
                <a:gd name="connsiteY58" fmla="*/ 2314222 h 2361233"/>
                <a:gd name="connsiteX59" fmla="*/ 4143023 w 4312356"/>
                <a:gd name="connsiteY59" fmla="*/ 2325511 h 2361233"/>
                <a:gd name="connsiteX60" fmla="*/ 4244623 w 4312356"/>
                <a:gd name="connsiteY60" fmla="*/ 2348088 h 2361233"/>
                <a:gd name="connsiteX61" fmla="*/ 4278489 w 4312356"/>
                <a:gd name="connsiteY61" fmla="*/ 2359377 h 2361233"/>
                <a:gd name="connsiteX62" fmla="*/ 4312356 w 4312356"/>
                <a:gd name="connsiteY62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162756 w 4312356"/>
                <a:gd name="connsiteY14" fmla="*/ 1354666 h 2361233"/>
                <a:gd name="connsiteX15" fmla="*/ 1264356 w 4312356"/>
                <a:gd name="connsiteY15" fmla="*/ 1422400 h 2361233"/>
                <a:gd name="connsiteX16" fmla="*/ 1332089 w 4312356"/>
                <a:gd name="connsiteY16" fmla="*/ 1467555 h 2361233"/>
                <a:gd name="connsiteX17" fmla="*/ 1365956 w 4312356"/>
                <a:gd name="connsiteY17" fmla="*/ 1490133 h 2361233"/>
                <a:gd name="connsiteX18" fmla="*/ 1433689 w 4312356"/>
                <a:gd name="connsiteY18" fmla="*/ 1512711 h 2361233"/>
                <a:gd name="connsiteX19" fmla="*/ 1467556 w 4312356"/>
                <a:gd name="connsiteY19" fmla="*/ 1524000 h 2361233"/>
                <a:gd name="connsiteX20" fmla="*/ 1501423 w 4312356"/>
                <a:gd name="connsiteY20" fmla="*/ 1546577 h 2361233"/>
                <a:gd name="connsiteX21" fmla="*/ 1569156 w 4312356"/>
                <a:gd name="connsiteY21" fmla="*/ 1569155 h 2361233"/>
                <a:gd name="connsiteX22" fmla="*/ 1603023 w 4312356"/>
                <a:gd name="connsiteY22" fmla="*/ 1591733 h 2361233"/>
                <a:gd name="connsiteX23" fmla="*/ 1670756 w 4312356"/>
                <a:gd name="connsiteY23" fmla="*/ 1614311 h 2361233"/>
                <a:gd name="connsiteX24" fmla="*/ 1772356 w 4312356"/>
                <a:gd name="connsiteY24" fmla="*/ 1659466 h 2361233"/>
                <a:gd name="connsiteX25" fmla="*/ 1817512 w 4312356"/>
                <a:gd name="connsiteY25" fmla="*/ 1670755 h 2361233"/>
                <a:gd name="connsiteX26" fmla="*/ 1885245 w 4312356"/>
                <a:gd name="connsiteY26" fmla="*/ 1693333 h 2361233"/>
                <a:gd name="connsiteX27" fmla="*/ 1919112 w 4312356"/>
                <a:gd name="connsiteY27" fmla="*/ 1704622 h 2361233"/>
                <a:gd name="connsiteX28" fmla="*/ 1952978 w 4312356"/>
                <a:gd name="connsiteY28" fmla="*/ 1715911 h 2361233"/>
                <a:gd name="connsiteX29" fmla="*/ 1986845 w 4312356"/>
                <a:gd name="connsiteY29" fmla="*/ 1727200 h 2361233"/>
                <a:gd name="connsiteX30" fmla="*/ 2054578 w 4312356"/>
                <a:gd name="connsiteY30" fmla="*/ 1772355 h 2361233"/>
                <a:gd name="connsiteX31" fmla="*/ 2156178 w 4312356"/>
                <a:gd name="connsiteY31" fmla="*/ 1806222 h 2361233"/>
                <a:gd name="connsiteX32" fmla="*/ 2190045 w 4312356"/>
                <a:gd name="connsiteY32" fmla="*/ 1817511 h 2361233"/>
                <a:gd name="connsiteX33" fmla="*/ 2223912 w 4312356"/>
                <a:gd name="connsiteY33" fmla="*/ 1840088 h 2361233"/>
                <a:gd name="connsiteX34" fmla="*/ 2325512 w 4312356"/>
                <a:gd name="connsiteY34" fmla="*/ 1873955 h 2361233"/>
                <a:gd name="connsiteX35" fmla="*/ 2427112 w 4312356"/>
                <a:gd name="connsiteY35" fmla="*/ 1907822 h 2361233"/>
                <a:gd name="connsiteX36" fmla="*/ 2460978 w 4312356"/>
                <a:gd name="connsiteY36" fmla="*/ 1919111 h 2361233"/>
                <a:gd name="connsiteX37" fmla="*/ 2506134 w 4312356"/>
                <a:gd name="connsiteY37" fmla="*/ 1930400 h 2361233"/>
                <a:gd name="connsiteX38" fmla="*/ 2607734 w 4312356"/>
                <a:gd name="connsiteY38" fmla="*/ 1964266 h 2361233"/>
                <a:gd name="connsiteX39" fmla="*/ 2810934 w 4312356"/>
                <a:gd name="connsiteY39" fmla="*/ 2032000 h 2361233"/>
                <a:gd name="connsiteX40" fmla="*/ 2878667 w 4312356"/>
                <a:gd name="connsiteY40" fmla="*/ 2054577 h 2361233"/>
                <a:gd name="connsiteX41" fmla="*/ 2912534 w 4312356"/>
                <a:gd name="connsiteY41" fmla="*/ 2065866 h 2361233"/>
                <a:gd name="connsiteX42" fmla="*/ 2991556 w 4312356"/>
                <a:gd name="connsiteY42" fmla="*/ 2088444 h 2361233"/>
                <a:gd name="connsiteX43" fmla="*/ 3093156 w 4312356"/>
                <a:gd name="connsiteY43" fmla="*/ 2111022 h 2361233"/>
                <a:gd name="connsiteX44" fmla="*/ 3138312 w 4312356"/>
                <a:gd name="connsiteY44" fmla="*/ 2122311 h 2361233"/>
                <a:gd name="connsiteX45" fmla="*/ 3172178 w 4312356"/>
                <a:gd name="connsiteY45" fmla="*/ 2133600 h 2361233"/>
                <a:gd name="connsiteX46" fmla="*/ 3251200 w 4312356"/>
                <a:gd name="connsiteY46" fmla="*/ 2144888 h 2361233"/>
                <a:gd name="connsiteX47" fmla="*/ 3296356 w 4312356"/>
                <a:gd name="connsiteY47" fmla="*/ 2156177 h 2361233"/>
                <a:gd name="connsiteX48" fmla="*/ 3330223 w 4312356"/>
                <a:gd name="connsiteY48" fmla="*/ 2167466 h 2361233"/>
                <a:gd name="connsiteX49" fmla="*/ 3409245 w 4312356"/>
                <a:gd name="connsiteY49" fmla="*/ 2178755 h 2361233"/>
                <a:gd name="connsiteX50" fmla="*/ 3499556 w 4312356"/>
                <a:gd name="connsiteY50" fmla="*/ 2201333 h 2361233"/>
                <a:gd name="connsiteX51" fmla="*/ 3567289 w 4312356"/>
                <a:gd name="connsiteY51" fmla="*/ 2223911 h 2361233"/>
                <a:gd name="connsiteX52" fmla="*/ 3657600 w 4312356"/>
                <a:gd name="connsiteY52" fmla="*/ 2235200 h 2361233"/>
                <a:gd name="connsiteX53" fmla="*/ 3736623 w 4312356"/>
                <a:gd name="connsiteY53" fmla="*/ 2257777 h 2361233"/>
                <a:gd name="connsiteX54" fmla="*/ 3815645 w 4312356"/>
                <a:gd name="connsiteY54" fmla="*/ 2269066 h 2361233"/>
                <a:gd name="connsiteX55" fmla="*/ 3849512 w 4312356"/>
                <a:gd name="connsiteY55" fmla="*/ 2280355 h 2361233"/>
                <a:gd name="connsiteX56" fmla="*/ 4018845 w 4312356"/>
                <a:gd name="connsiteY56" fmla="*/ 2302933 h 2361233"/>
                <a:gd name="connsiteX57" fmla="*/ 4075289 w 4312356"/>
                <a:gd name="connsiteY57" fmla="*/ 2314222 h 2361233"/>
                <a:gd name="connsiteX58" fmla="*/ 4143023 w 4312356"/>
                <a:gd name="connsiteY58" fmla="*/ 2325511 h 2361233"/>
                <a:gd name="connsiteX59" fmla="*/ 4244623 w 4312356"/>
                <a:gd name="connsiteY59" fmla="*/ 2348088 h 2361233"/>
                <a:gd name="connsiteX60" fmla="*/ 4278489 w 4312356"/>
                <a:gd name="connsiteY60" fmla="*/ 2359377 h 2361233"/>
                <a:gd name="connsiteX61" fmla="*/ 4312356 w 4312356"/>
                <a:gd name="connsiteY61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264356 w 4312356"/>
                <a:gd name="connsiteY14" fmla="*/ 1422400 h 2361233"/>
                <a:gd name="connsiteX15" fmla="*/ 1332089 w 4312356"/>
                <a:gd name="connsiteY15" fmla="*/ 1467555 h 2361233"/>
                <a:gd name="connsiteX16" fmla="*/ 1365956 w 4312356"/>
                <a:gd name="connsiteY16" fmla="*/ 1490133 h 2361233"/>
                <a:gd name="connsiteX17" fmla="*/ 1433689 w 4312356"/>
                <a:gd name="connsiteY17" fmla="*/ 1512711 h 2361233"/>
                <a:gd name="connsiteX18" fmla="*/ 1467556 w 4312356"/>
                <a:gd name="connsiteY18" fmla="*/ 1524000 h 2361233"/>
                <a:gd name="connsiteX19" fmla="*/ 1501423 w 4312356"/>
                <a:gd name="connsiteY19" fmla="*/ 1546577 h 2361233"/>
                <a:gd name="connsiteX20" fmla="*/ 1569156 w 4312356"/>
                <a:gd name="connsiteY20" fmla="*/ 1569155 h 2361233"/>
                <a:gd name="connsiteX21" fmla="*/ 1603023 w 4312356"/>
                <a:gd name="connsiteY21" fmla="*/ 1591733 h 2361233"/>
                <a:gd name="connsiteX22" fmla="*/ 1670756 w 4312356"/>
                <a:gd name="connsiteY22" fmla="*/ 1614311 h 2361233"/>
                <a:gd name="connsiteX23" fmla="*/ 1772356 w 4312356"/>
                <a:gd name="connsiteY23" fmla="*/ 1659466 h 2361233"/>
                <a:gd name="connsiteX24" fmla="*/ 1817512 w 4312356"/>
                <a:gd name="connsiteY24" fmla="*/ 1670755 h 2361233"/>
                <a:gd name="connsiteX25" fmla="*/ 1885245 w 4312356"/>
                <a:gd name="connsiteY25" fmla="*/ 1693333 h 2361233"/>
                <a:gd name="connsiteX26" fmla="*/ 1919112 w 4312356"/>
                <a:gd name="connsiteY26" fmla="*/ 1704622 h 2361233"/>
                <a:gd name="connsiteX27" fmla="*/ 1952978 w 4312356"/>
                <a:gd name="connsiteY27" fmla="*/ 1715911 h 2361233"/>
                <a:gd name="connsiteX28" fmla="*/ 1986845 w 4312356"/>
                <a:gd name="connsiteY28" fmla="*/ 1727200 h 2361233"/>
                <a:gd name="connsiteX29" fmla="*/ 2054578 w 4312356"/>
                <a:gd name="connsiteY29" fmla="*/ 1772355 h 2361233"/>
                <a:gd name="connsiteX30" fmla="*/ 2156178 w 4312356"/>
                <a:gd name="connsiteY30" fmla="*/ 1806222 h 2361233"/>
                <a:gd name="connsiteX31" fmla="*/ 2190045 w 4312356"/>
                <a:gd name="connsiteY31" fmla="*/ 1817511 h 2361233"/>
                <a:gd name="connsiteX32" fmla="*/ 2223912 w 4312356"/>
                <a:gd name="connsiteY32" fmla="*/ 1840088 h 2361233"/>
                <a:gd name="connsiteX33" fmla="*/ 2325512 w 4312356"/>
                <a:gd name="connsiteY33" fmla="*/ 1873955 h 2361233"/>
                <a:gd name="connsiteX34" fmla="*/ 2427112 w 4312356"/>
                <a:gd name="connsiteY34" fmla="*/ 1907822 h 2361233"/>
                <a:gd name="connsiteX35" fmla="*/ 2460978 w 4312356"/>
                <a:gd name="connsiteY35" fmla="*/ 1919111 h 2361233"/>
                <a:gd name="connsiteX36" fmla="*/ 2506134 w 4312356"/>
                <a:gd name="connsiteY36" fmla="*/ 1930400 h 2361233"/>
                <a:gd name="connsiteX37" fmla="*/ 2607734 w 4312356"/>
                <a:gd name="connsiteY37" fmla="*/ 1964266 h 2361233"/>
                <a:gd name="connsiteX38" fmla="*/ 2810934 w 4312356"/>
                <a:gd name="connsiteY38" fmla="*/ 2032000 h 2361233"/>
                <a:gd name="connsiteX39" fmla="*/ 2878667 w 4312356"/>
                <a:gd name="connsiteY39" fmla="*/ 2054577 h 2361233"/>
                <a:gd name="connsiteX40" fmla="*/ 2912534 w 4312356"/>
                <a:gd name="connsiteY40" fmla="*/ 2065866 h 2361233"/>
                <a:gd name="connsiteX41" fmla="*/ 2991556 w 4312356"/>
                <a:gd name="connsiteY41" fmla="*/ 2088444 h 2361233"/>
                <a:gd name="connsiteX42" fmla="*/ 3093156 w 4312356"/>
                <a:gd name="connsiteY42" fmla="*/ 2111022 h 2361233"/>
                <a:gd name="connsiteX43" fmla="*/ 3138312 w 4312356"/>
                <a:gd name="connsiteY43" fmla="*/ 2122311 h 2361233"/>
                <a:gd name="connsiteX44" fmla="*/ 3172178 w 4312356"/>
                <a:gd name="connsiteY44" fmla="*/ 2133600 h 2361233"/>
                <a:gd name="connsiteX45" fmla="*/ 3251200 w 4312356"/>
                <a:gd name="connsiteY45" fmla="*/ 2144888 h 2361233"/>
                <a:gd name="connsiteX46" fmla="*/ 3296356 w 4312356"/>
                <a:gd name="connsiteY46" fmla="*/ 2156177 h 2361233"/>
                <a:gd name="connsiteX47" fmla="*/ 3330223 w 4312356"/>
                <a:gd name="connsiteY47" fmla="*/ 2167466 h 2361233"/>
                <a:gd name="connsiteX48" fmla="*/ 3409245 w 4312356"/>
                <a:gd name="connsiteY48" fmla="*/ 2178755 h 2361233"/>
                <a:gd name="connsiteX49" fmla="*/ 3499556 w 4312356"/>
                <a:gd name="connsiteY49" fmla="*/ 2201333 h 2361233"/>
                <a:gd name="connsiteX50" fmla="*/ 3567289 w 4312356"/>
                <a:gd name="connsiteY50" fmla="*/ 2223911 h 2361233"/>
                <a:gd name="connsiteX51" fmla="*/ 3657600 w 4312356"/>
                <a:gd name="connsiteY51" fmla="*/ 2235200 h 2361233"/>
                <a:gd name="connsiteX52" fmla="*/ 3736623 w 4312356"/>
                <a:gd name="connsiteY52" fmla="*/ 2257777 h 2361233"/>
                <a:gd name="connsiteX53" fmla="*/ 3815645 w 4312356"/>
                <a:gd name="connsiteY53" fmla="*/ 2269066 h 2361233"/>
                <a:gd name="connsiteX54" fmla="*/ 3849512 w 4312356"/>
                <a:gd name="connsiteY54" fmla="*/ 2280355 h 2361233"/>
                <a:gd name="connsiteX55" fmla="*/ 4018845 w 4312356"/>
                <a:gd name="connsiteY55" fmla="*/ 2302933 h 2361233"/>
                <a:gd name="connsiteX56" fmla="*/ 4075289 w 4312356"/>
                <a:gd name="connsiteY56" fmla="*/ 2314222 h 2361233"/>
                <a:gd name="connsiteX57" fmla="*/ 4143023 w 4312356"/>
                <a:gd name="connsiteY57" fmla="*/ 2325511 h 2361233"/>
                <a:gd name="connsiteX58" fmla="*/ 4244623 w 4312356"/>
                <a:gd name="connsiteY58" fmla="*/ 2348088 h 2361233"/>
                <a:gd name="connsiteX59" fmla="*/ 4278489 w 4312356"/>
                <a:gd name="connsiteY59" fmla="*/ 2359377 h 2361233"/>
                <a:gd name="connsiteX60" fmla="*/ 4312356 w 4312356"/>
                <a:gd name="connsiteY60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264356 w 4312356"/>
                <a:gd name="connsiteY14" fmla="*/ 1422400 h 2361233"/>
                <a:gd name="connsiteX15" fmla="*/ 1332089 w 4312356"/>
                <a:gd name="connsiteY15" fmla="*/ 1467555 h 2361233"/>
                <a:gd name="connsiteX16" fmla="*/ 1365956 w 4312356"/>
                <a:gd name="connsiteY16" fmla="*/ 1490133 h 2361233"/>
                <a:gd name="connsiteX17" fmla="*/ 1433689 w 4312356"/>
                <a:gd name="connsiteY17" fmla="*/ 1512711 h 2361233"/>
                <a:gd name="connsiteX18" fmla="*/ 1467556 w 4312356"/>
                <a:gd name="connsiteY18" fmla="*/ 1524000 h 2361233"/>
                <a:gd name="connsiteX19" fmla="*/ 1501423 w 4312356"/>
                <a:gd name="connsiteY19" fmla="*/ 1546577 h 2361233"/>
                <a:gd name="connsiteX20" fmla="*/ 1569156 w 4312356"/>
                <a:gd name="connsiteY20" fmla="*/ 1569155 h 2361233"/>
                <a:gd name="connsiteX21" fmla="*/ 1603023 w 4312356"/>
                <a:gd name="connsiteY21" fmla="*/ 1591733 h 2361233"/>
                <a:gd name="connsiteX22" fmla="*/ 1670756 w 4312356"/>
                <a:gd name="connsiteY22" fmla="*/ 1614311 h 2361233"/>
                <a:gd name="connsiteX23" fmla="*/ 1772356 w 4312356"/>
                <a:gd name="connsiteY23" fmla="*/ 1659466 h 2361233"/>
                <a:gd name="connsiteX24" fmla="*/ 1817512 w 4312356"/>
                <a:gd name="connsiteY24" fmla="*/ 1670755 h 2361233"/>
                <a:gd name="connsiteX25" fmla="*/ 1885245 w 4312356"/>
                <a:gd name="connsiteY25" fmla="*/ 1693333 h 2361233"/>
                <a:gd name="connsiteX26" fmla="*/ 1919112 w 4312356"/>
                <a:gd name="connsiteY26" fmla="*/ 1704622 h 2361233"/>
                <a:gd name="connsiteX27" fmla="*/ 1952978 w 4312356"/>
                <a:gd name="connsiteY27" fmla="*/ 1715911 h 2361233"/>
                <a:gd name="connsiteX28" fmla="*/ 2054578 w 4312356"/>
                <a:gd name="connsiteY28" fmla="*/ 1772355 h 2361233"/>
                <a:gd name="connsiteX29" fmla="*/ 2156178 w 4312356"/>
                <a:gd name="connsiteY29" fmla="*/ 1806222 h 2361233"/>
                <a:gd name="connsiteX30" fmla="*/ 2190045 w 4312356"/>
                <a:gd name="connsiteY30" fmla="*/ 1817511 h 2361233"/>
                <a:gd name="connsiteX31" fmla="*/ 2223912 w 4312356"/>
                <a:gd name="connsiteY31" fmla="*/ 1840088 h 2361233"/>
                <a:gd name="connsiteX32" fmla="*/ 2325512 w 4312356"/>
                <a:gd name="connsiteY32" fmla="*/ 1873955 h 2361233"/>
                <a:gd name="connsiteX33" fmla="*/ 2427112 w 4312356"/>
                <a:gd name="connsiteY33" fmla="*/ 1907822 h 2361233"/>
                <a:gd name="connsiteX34" fmla="*/ 2460978 w 4312356"/>
                <a:gd name="connsiteY34" fmla="*/ 1919111 h 2361233"/>
                <a:gd name="connsiteX35" fmla="*/ 2506134 w 4312356"/>
                <a:gd name="connsiteY35" fmla="*/ 1930400 h 2361233"/>
                <a:gd name="connsiteX36" fmla="*/ 2607734 w 4312356"/>
                <a:gd name="connsiteY36" fmla="*/ 1964266 h 2361233"/>
                <a:gd name="connsiteX37" fmla="*/ 2810934 w 4312356"/>
                <a:gd name="connsiteY37" fmla="*/ 2032000 h 2361233"/>
                <a:gd name="connsiteX38" fmla="*/ 2878667 w 4312356"/>
                <a:gd name="connsiteY38" fmla="*/ 2054577 h 2361233"/>
                <a:gd name="connsiteX39" fmla="*/ 2912534 w 4312356"/>
                <a:gd name="connsiteY39" fmla="*/ 2065866 h 2361233"/>
                <a:gd name="connsiteX40" fmla="*/ 2991556 w 4312356"/>
                <a:gd name="connsiteY40" fmla="*/ 2088444 h 2361233"/>
                <a:gd name="connsiteX41" fmla="*/ 3093156 w 4312356"/>
                <a:gd name="connsiteY41" fmla="*/ 2111022 h 2361233"/>
                <a:gd name="connsiteX42" fmla="*/ 3138312 w 4312356"/>
                <a:gd name="connsiteY42" fmla="*/ 2122311 h 2361233"/>
                <a:gd name="connsiteX43" fmla="*/ 3172178 w 4312356"/>
                <a:gd name="connsiteY43" fmla="*/ 2133600 h 2361233"/>
                <a:gd name="connsiteX44" fmla="*/ 3251200 w 4312356"/>
                <a:gd name="connsiteY44" fmla="*/ 2144888 h 2361233"/>
                <a:gd name="connsiteX45" fmla="*/ 3296356 w 4312356"/>
                <a:gd name="connsiteY45" fmla="*/ 2156177 h 2361233"/>
                <a:gd name="connsiteX46" fmla="*/ 3330223 w 4312356"/>
                <a:gd name="connsiteY46" fmla="*/ 2167466 h 2361233"/>
                <a:gd name="connsiteX47" fmla="*/ 3409245 w 4312356"/>
                <a:gd name="connsiteY47" fmla="*/ 2178755 h 2361233"/>
                <a:gd name="connsiteX48" fmla="*/ 3499556 w 4312356"/>
                <a:gd name="connsiteY48" fmla="*/ 2201333 h 2361233"/>
                <a:gd name="connsiteX49" fmla="*/ 3567289 w 4312356"/>
                <a:gd name="connsiteY49" fmla="*/ 2223911 h 2361233"/>
                <a:gd name="connsiteX50" fmla="*/ 3657600 w 4312356"/>
                <a:gd name="connsiteY50" fmla="*/ 2235200 h 2361233"/>
                <a:gd name="connsiteX51" fmla="*/ 3736623 w 4312356"/>
                <a:gd name="connsiteY51" fmla="*/ 2257777 h 2361233"/>
                <a:gd name="connsiteX52" fmla="*/ 3815645 w 4312356"/>
                <a:gd name="connsiteY52" fmla="*/ 2269066 h 2361233"/>
                <a:gd name="connsiteX53" fmla="*/ 3849512 w 4312356"/>
                <a:gd name="connsiteY53" fmla="*/ 2280355 h 2361233"/>
                <a:gd name="connsiteX54" fmla="*/ 4018845 w 4312356"/>
                <a:gd name="connsiteY54" fmla="*/ 2302933 h 2361233"/>
                <a:gd name="connsiteX55" fmla="*/ 4075289 w 4312356"/>
                <a:gd name="connsiteY55" fmla="*/ 2314222 h 2361233"/>
                <a:gd name="connsiteX56" fmla="*/ 4143023 w 4312356"/>
                <a:gd name="connsiteY56" fmla="*/ 2325511 h 2361233"/>
                <a:gd name="connsiteX57" fmla="*/ 4244623 w 4312356"/>
                <a:gd name="connsiteY57" fmla="*/ 2348088 h 2361233"/>
                <a:gd name="connsiteX58" fmla="*/ 4278489 w 4312356"/>
                <a:gd name="connsiteY58" fmla="*/ 2359377 h 2361233"/>
                <a:gd name="connsiteX59" fmla="*/ 4312356 w 4312356"/>
                <a:gd name="connsiteY59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264356 w 4312356"/>
                <a:gd name="connsiteY14" fmla="*/ 1422400 h 2361233"/>
                <a:gd name="connsiteX15" fmla="*/ 1332089 w 4312356"/>
                <a:gd name="connsiteY15" fmla="*/ 1467555 h 2361233"/>
                <a:gd name="connsiteX16" fmla="*/ 1365956 w 4312356"/>
                <a:gd name="connsiteY16" fmla="*/ 1490133 h 2361233"/>
                <a:gd name="connsiteX17" fmla="*/ 1433689 w 4312356"/>
                <a:gd name="connsiteY17" fmla="*/ 1512711 h 2361233"/>
                <a:gd name="connsiteX18" fmla="*/ 1467556 w 4312356"/>
                <a:gd name="connsiteY18" fmla="*/ 1524000 h 2361233"/>
                <a:gd name="connsiteX19" fmla="*/ 1501423 w 4312356"/>
                <a:gd name="connsiteY19" fmla="*/ 1546577 h 2361233"/>
                <a:gd name="connsiteX20" fmla="*/ 1569156 w 4312356"/>
                <a:gd name="connsiteY20" fmla="*/ 1569155 h 2361233"/>
                <a:gd name="connsiteX21" fmla="*/ 1603023 w 4312356"/>
                <a:gd name="connsiteY21" fmla="*/ 1591733 h 2361233"/>
                <a:gd name="connsiteX22" fmla="*/ 1670756 w 4312356"/>
                <a:gd name="connsiteY22" fmla="*/ 1614311 h 2361233"/>
                <a:gd name="connsiteX23" fmla="*/ 1772356 w 4312356"/>
                <a:gd name="connsiteY23" fmla="*/ 1659466 h 2361233"/>
                <a:gd name="connsiteX24" fmla="*/ 1817512 w 4312356"/>
                <a:gd name="connsiteY24" fmla="*/ 1670755 h 2361233"/>
                <a:gd name="connsiteX25" fmla="*/ 1885245 w 4312356"/>
                <a:gd name="connsiteY25" fmla="*/ 1693333 h 2361233"/>
                <a:gd name="connsiteX26" fmla="*/ 1919112 w 4312356"/>
                <a:gd name="connsiteY26" fmla="*/ 1704622 h 2361233"/>
                <a:gd name="connsiteX27" fmla="*/ 2054578 w 4312356"/>
                <a:gd name="connsiteY27" fmla="*/ 1772355 h 2361233"/>
                <a:gd name="connsiteX28" fmla="*/ 2156178 w 4312356"/>
                <a:gd name="connsiteY28" fmla="*/ 1806222 h 2361233"/>
                <a:gd name="connsiteX29" fmla="*/ 2190045 w 4312356"/>
                <a:gd name="connsiteY29" fmla="*/ 1817511 h 2361233"/>
                <a:gd name="connsiteX30" fmla="*/ 2223912 w 4312356"/>
                <a:gd name="connsiteY30" fmla="*/ 1840088 h 2361233"/>
                <a:gd name="connsiteX31" fmla="*/ 2325512 w 4312356"/>
                <a:gd name="connsiteY31" fmla="*/ 1873955 h 2361233"/>
                <a:gd name="connsiteX32" fmla="*/ 2427112 w 4312356"/>
                <a:gd name="connsiteY32" fmla="*/ 1907822 h 2361233"/>
                <a:gd name="connsiteX33" fmla="*/ 2460978 w 4312356"/>
                <a:gd name="connsiteY33" fmla="*/ 1919111 h 2361233"/>
                <a:gd name="connsiteX34" fmla="*/ 2506134 w 4312356"/>
                <a:gd name="connsiteY34" fmla="*/ 1930400 h 2361233"/>
                <a:gd name="connsiteX35" fmla="*/ 2607734 w 4312356"/>
                <a:gd name="connsiteY35" fmla="*/ 1964266 h 2361233"/>
                <a:gd name="connsiteX36" fmla="*/ 2810934 w 4312356"/>
                <a:gd name="connsiteY36" fmla="*/ 2032000 h 2361233"/>
                <a:gd name="connsiteX37" fmla="*/ 2878667 w 4312356"/>
                <a:gd name="connsiteY37" fmla="*/ 2054577 h 2361233"/>
                <a:gd name="connsiteX38" fmla="*/ 2912534 w 4312356"/>
                <a:gd name="connsiteY38" fmla="*/ 2065866 h 2361233"/>
                <a:gd name="connsiteX39" fmla="*/ 2991556 w 4312356"/>
                <a:gd name="connsiteY39" fmla="*/ 2088444 h 2361233"/>
                <a:gd name="connsiteX40" fmla="*/ 3093156 w 4312356"/>
                <a:gd name="connsiteY40" fmla="*/ 2111022 h 2361233"/>
                <a:gd name="connsiteX41" fmla="*/ 3138312 w 4312356"/>
                <a:gd name="connsiteY41" fmla="*/ 2122311 h 2361233"/>
                <a:gd name="connsiteX42" fmla="*/ 3172178 w 4312356"/>
                <a:gd name="connsiteY42" fmla="*/ 2133600 h 2361233"/>
                <a:gd name="connsiteX43" fmla="*/ 3251200 w 4312356"/>
                <a:gd name="connsiteY43" fmla="*/ 2144888 h 2361233"/>
                <a:gd name="connsiteX44" fmla="*/ 3296356 w 4312356"/>
                <a:gd name="connsiteY44" fmla="*/ 2156177 h 2361233"/>
                <a:gd name="connsiteX45" fmla="*/ 3330223 w 4312356"/>
                <a:gd name="connsiteY45" fmla="*/ 2167466 h 2361233"/>
                <a:gd name="connsiteX46" fmla="*/ 3409245 w 4312356"/>
                <a:gd name="connsiteY46" fmla="*/ 2178755 h 2361233"/>
                <a:gd name="connsiteX47" fmla="*/ 3499556 w 4312356"/>
                <a:gd name="connsiteY47" fmla="*/ 2201333 h 2361233"/>
                <a:gd name="connsiteX48" fmla="*/ 3567289 w 4312356"/>
                <a:gd name="connsiteY48" fmla="*/ 2223911 h 2361233"/>
                <a:gd name="connsiteX49" fmla="*/ 3657600 w 4312356"/>
                <a:gd name="connsiteY49" fmla="*/ 2235200 h 2361233"/>
                <a:gd name="connsiteX50" fmla="*/ 3736623 w 4312356"/>
                <a:gd name="connsiteY50" fmla="*/ 2257777 h 2361233"/>
                <a:gd name="connsiteX51" fmla="*/ 3815645 w 4312356"/>
                <a:gd name="connsiteY51" fmla="*/ 2269066 h 2361233"/>
                <a:gd name="connsiteX52" fmla="*/ 3849512 w 4312356"/>
                <a:gd name="connsiteY52" fmla="*/ 2280355 h 2361233"/>
                <a:gd name="connsiteX53" fmla="*/ 4018845 w 4312356"/>
                <a:gd name="connsiteY53" fmla="*/ 2302933 h 2361233"/>
                <a:gd name="connsiteX54" fmla="*/ 4075289 w 4312356"/>
                <a:gd name="connsiteY54" fmla="*/ 2314222 h 2361233"/>
                <a:gd name="connsiteX55" fmla="*/ 4143023 w 4312356"/>
                <a:gd name="connsiteY55" fmla="*/ 2325511 h 2361233"/>
                <a:gd name="connsiteX56" fmla="*/ 4244623 w 4312356"/>
                <a:gd name="connsiteY56" fmla="*/ 2348088 h 2361233"/>
                <a:gd name="connsiteX57" fmla="*/ 4278489 w 4312356"/>
                <a:gd name="connsiteY57" fmla="*/ 2359377 h 2361233"/>
                <a:gd name="connsiteX58" fmla="*/ 4312356 w 4312356"/>
                <a:gd name="connsiteY58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264356 w 4312356"/>
                <a:gd name="connsiteY14" fmla="*/ 1422400 h 2361233"/>
                <a:gd name="connsiteX15" fmla="*/ 1332089 w 4312356"/>
                <a:gd name="connsiteY15" fmla="*/ 1467555 h 2361233"/>
                <a:gd name="connsiteX16" fmla="*/ 1365956 w 4312356"/>
                <a:gd name="connsiteY16" fmla="*/ 1490133 h 2361233"/>
                <a:gd name="connsiteX17" fmla="*/ 1433689 w 4312356"/>
                <a:gd name="connsiteY17" fmla="*/ 1512711 h 2361233"/>
                <a:gd name="connsiteX18" fmla="*/ 1467556 w 4312356"/>
                <a:gd name="connsiteY18" fmla="*/ 1524000 h 2361233"/>
                <a:gd name="connsiteX19" fmla="*/ 1501423 w 4312356"/>
                <a:gd name="connsiteY19" fmla="*/ 1546577 h 2361233"/>
                <a:gd name="connsiteX20" fmla="*/ 1569156 w 4312356"/>
                <a:gd name="connsiteY20" fmla="*/ 1569155 h 2361233"/>
                <a:gd name="connsiteX21" fmla="*/ 1603023 w 4312356"/>
                <a:gd name="connsiteY21" fmla="*/ 1591733 h 2361233"/>
                <a:gd name="connsiteX22" fmla="*/ 1670756 w 4312356"/>
                <a:gd name="connsiteY22" fmla="*/ 1614311 h 2361233"/>
                <a:gd name="connsiteX23" fmla="*/ 1772356 w 4312356"/>
                <a:gd name="connsiteY23" fmla="*/ 1659466 h 2361233"/>
                <a:gd name="connsiteX24" fmla="*/ 1817512 w 4312356"/>
                <a:gd name="connsiteY24" fmla="*/ 1670755 h 2361233"/>
                <a:gd name="connsiteX25" fmla="*/ 1885245 w 4312356"/>
                <a:gd name="connsiteY25" fmla="*/ 1693333 h 2361233"/>
                <a:gd name="connsiteX26" fmla="*/ 2054578 w 4312356"/>
                <a:gd name="connsiteY26" fmla="*/ 1772355 h 2361233"/>
                <a:gd name="connsiteX27" fmla="*/ 2156178 w 4312356"/>
                <a:gd name="connsiteY27" fmla="*/ 1806222 h 2361233"/>
                <a:gd name="connsiteX28" fmla="*/ 2190045 w 4312356"/>
                <a:gd name="connsiteY28" fmla="*/ 1817511 h 2361233"/>
                <a:gd name="connsiteX29" fmla="*/ 2223912 w 4312356"/>
                <a:gd name="connsiteY29" fmla="*/ 1840088 h 2361233"/>
                <a:gd name="connsiteX30" fmla="*/ 2325512 w 4312356"/>
                <a:gd name="connsiteY30" fmla="*/ 1873955 h 2361233"/>
                <a:gd name="connsiteX31" fmla="*/ 2427112 w 4312356"/>
                <a:gd name="connsiteY31" fmla="*/ 1907822 h 2361233"/>
                <a:gd name="connsiteX32" fmla="*/ 2460978 w 4312356"/>
                <a:gd name="connsiteY32" fmla="*/ 1919111 h 2361233"/>
                <a:gd name="connsiteX33" fmla="*/ 2506134 w 4312356"/>
                <a:gd name="connsiteY33" fmla="*/ 1930400 h 2361233"/>
                <a:gd name="connsiteX34" fmla="*/ 2607734 w 4312356"/>
                <a:gd name="connsiteY34" fmla="*/ 1964266 h 2361233"/>
                <a:gd name="connsiteX35" fmla="*/ 2810934 w 4312356"/>
                <a:gd name="connsiteY35" fmla="*/ 2032000 h 2361233"/>
                <a:gd name="connsiteX36" fmla="*/ 2878667 w 4312356"/>
                <a:gd name="connsiteY36" fmla="*/ 2054577 h 2361233"/>
                <a:gd name="connsiteX37" fmla="*/ 2912534 w 4312356"/>
                <a:gd name="connsiteY37" fmla="*/ 2065866 h 2361233"/>
                <a:gd name="connsiteX38" fmla="*/ 2991556 w 4312356"/>
                <a:gd name="connsiteY38" fmla="*/ 2088444 h 2361233"/>
                <a:gd name="connsiteX39" fmla="*/ 3093156 w 4312356"/>
                <a:gd name="connsiteY39" fmla="*/ 2111022 h 2361233"/>
                <a:gd name="connsiteX40" fmla="*/ 3138312 w 4312356"/>
                <a:gd name="connsiteY40" fmla="*/ 2122311 h 2361233"/>
                <a:gd name="connsiteX41" fmla="*/ 3172178 w 4312356"/>
                <a:gd name="connsiteY41" fmla="*/ 2133600 h 2361233"/>
                <a:gd name="connsiteX42" fmla="*/ 3251200 w 4312356"/>
                <a:gd name="connsiteY42" fmla="*/ 2144888 h 2361233"/>
                <a:gd name="connsiteX43" fmla="*/ 3296356 w 4312356"/>
                <a:gd name="connsiteY43" fmla="*/ 2156177 h 2361233"/>
                <a:gd name="connsiteX44" fmla="*/ 3330223 w 4312356"/>
                <a:gd name="connsiteY44" fmla="*/ 2167466 h 2361233"/>
                <a:gd name="connsiteX45" fmla="*/ 3409245 w 4312356"/>
                <a:gd name="connsiteY45" fmla="*/ 2178755 h 2361233"/>
                <a:gd name="connsiteX46" fmla="*/ 3499556 w 4312356"/>
                <a:gd name="connsiteY46" fmla="*/ 2201333 h 2361233"/>
                <a:gd name="connsiteX47" fmla="*/ 3567289 w 4312356"/>
                <a:gd name="connsiteY47" fmla="*/ 2223911 h 2361233"/>
                <a:gd name="connsiteX48" fmla="*/ 3657600 w 4312356"/>
                <a:gd name="connsiteY48" fmla="*/ 2235200 h 2361233"/>
                <a:gd name="connsiteX49" fmla="*/ 3736623 w 4312356"/>
                <a:gd name="connsiteY49" fmla="*/ 2257777 h 2361233"/>
                <a:gd name="connsiteX50" fmla="*/ 3815645 w 4312356"/>
                <a:gd name="connsiteY50" fmla="*/ 2269066 h 2361233"/>
                <a:gd name="connsiteX51" fmla="*/ 3849512 w 4312356"/>
                <a:gd name="connsiteY51" fmla="*/ 2280355 h 2361233"/>
                <a:gd name="connsiteX52" fmla="*/ 4018845 w 4312356"/>
                <a:gd name="connsiteY52" fmla="*/ 2302933 h 2361233"/>
                <a:gd name="connsiteX53" fmla="*/ 4075289 w 4312356"/>
                <a:gd name="connsiteY53" fmla="*/ 2314222 h 2361233"/>
                <a:gd name="connsiteX54" fmla="*/ 4143023 w 4312356"/>
                <a:gd name="connsiteY54" fmla="*/ 2325511 h 2361233"/>
                <a:gd name="connsiteX55" fmla="*/ 4244623 w 4312356"/>
                <a:gd name="connsiteY55" fmla="*/ 2348088 h 2361233"/>
                <a:gd name="connsiteX56" fmla="*/ 4278489 w 4312356"/>
                <a:gd name="connsiteY56" fmla="*/ 2359377 h 2361233"/>
                <a:gd name="connsiteX57" fmla="*/ 4312356 w 4312356"/>
                <a:gd name="connsiteY57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264356 w 4312356"/>
                <a:gd name="connsiteY14" fmla="*/ 1422400 h 2361233"/>
                <a:gd name="connsiteX15" fmla="*/ 1332089 w 4312356"/>
                <a:gd name="connsiteY15" fmla="*/ 1467555 h 2361233"/>
                <a:gd name="connsiteX16" fmla="*/ 1365956 w 4312356"/>
                <a:gd name="connsiteY16" fmla="*/ 1490133 h 2361233"/>
                <a:gd name="connsiteX17" fmla="*/ 1433689 w 4312356"/>
                <a:gd name="connsiteY17" fmla="*/ 1512711 h 2361233"/>
                <a:gd name="connsiteX18" fmla="*/ 1467556 w 4312356"/>
                <a:gd name="connsiteY18" fmla="*/ 1524000 h 2361233"/>
                <a:gd name="connsiteX19" fmla="*/ 1501423 w 4312356"/>
                <a:gd name="connsiteY19" fmla="*/ 1546577 h 2361233"/>
                <a:gd name="connsiteX20" fmla="*/ 1569156 w 4312356"/>
                <a:gd name="connsiteY20" fmla="*/ 1569155 h 2361233"/>
                <a:gd name="connsiteX21" fmla="*/ 1603023 w 4312356"/>
                <a:gd name="connsiteY21" fmla="*/ 1591733 h 2361233"/>
                <a:gd name="connsiteX22" fmla="*/ 1670756 w 4312356"/>
                <a:gd name="connsiteY22" fmla="*/ 1614311 h 2361233"/>
                <a:gd name="connsiteX23" fmla="*/ 1772356 w 4312356"/>
                <a:gd name="connsiteY23" fmla="*/ 1659466 h 2361233"/>
                <a:gd name="connsiteX24" fmla="*/ 1885245 w 4312356"/>
                <a:gd name="connsiteY24" fmla="*/ 1693333 h 2361233"/>
                <a:gd name="connsiteX25" fmla="*/ 2054578 w 4312356"/>
                <a:gd name="connsiteY25" fmla="*/ 1772355 h 2361233"/>
                <a:gd name="connsiteX26" fmla="*/ 2156178 w 4312356"/>
                <a:gd name="connsiteY26" fmla="*/ 1806222 h 2361233"/>
                <a:gd name="connsiteX27" fmla="*/ 2190045 w 4312356"/>
                <a:gd name="connsiteY27" fmla="*/ 1817511 h 2361233"/>
                <a:gd name="connsiteX28" fmla="*/ 2223912 w 4312356"/>
                <a:gd name="connsiteY28" fmla="*/ 1840088 h 2361233"/>
                <a:gd name="connsiteX29" fmla="*/ 2325512 w 4312356"/>
                <a:gd name="connsiteY29" fmla="*/ 1873955 h 2361233"/>
                <a:gd name="connsiteX30" fmla="*/ 2427112 w 4312356"/>
                <a:gd name="connsiteY30" fmla="*/ 1907822 h 2361233"/>
                <a:gd name="connsiteX31" fmla="*/ 2460978 w 4312356"/>
                <a:gd name="connsiteY31" fmla="*/ 1919111 h 2361233"/>
                <a:gd name="connsiteX32" fmla="*/ 2506134 w 4312356"/>
                <a:gd name="connsiteY32" fmla="*/ 1930400 h 2361233"/>
                <a:gd name="connsiteX33" fmla="*/ 2607734 w 4312356"/>
                <a:gd name="connsiteY33" fmla="*/ 1964266 h 2361233"/>
                <a:gd name="connsiteX34" fmla="*/ 2810934 w 4312356"/>
                <a:gd name="connsiteY34" fmla="*/ 2032000 h 2361233"/>
                <a:gd name="connsiteX35" fmla="*/ 2878667 w 4312356"/>
                <a:gd name="connsiteY35" fmla="*/ 2054577 h 2361233"/>
                <a:gd name="connsiteX36" fmla="*/ 2912534 w 4312356"/>
                <a:gd name="connsiteY36" fmla="*/ 2065866 h 2361233"/>
                <a:gd name="connsiteX37" fmla="*/ 2991556 w 4312356"/>
                <a:gd name="connsiteY37" fmla="*/ 2088444 h 2361233"/>
                <a:gd name="connsiteX38" fmla="*/ 3093156 w 4312356"/>
                <a:gd name="connsiteY38" fmla="*/ 2111022 h 2361233"/>
                <a:gd name="connsiteX39" fmla="*/ 3138312 w 4312356"/>
                <a:gd name="connsiteY39" fmla="*/ 2122311 h 2361233"/>
                <a:gd name="connsiteX40" fmla="*/ 3172178 w 4312356"/>
                <a:gd name="connsiteY40" fmla="*/ 2133600 h 2361233"/>
                <a:gd name="connsiteX41" fmla="*/ 3251200 w 4312356"/>
                <a:gd name="connsiteY41" fmla="*/ 2144888 h 2361233"/>
                <a:gd name="connsiteX42" fmla="*/ 3296356 w 4312356"/>
                <a:gd name="connsiteY42" fmla="*/ 2156177 h 2361233"/>
                <a:gd name="connsiteX43" fmla="*/ 3330223 w 4312356"/>
                <a:gd name="connsiteY43" fmla="*/ 2167466 h 2361233"/>
                <a:gd name="connsiteX44" fmla="*/ 3409245 w 4312356"/>
                <a:gd name="connsiteY44" fmla="*/ 2178755 h 2361233"/>
                <a:gd name="connsiteX45" fmla="*/ 3499556 w 4312356"/>
                <a:gd name="connsiteY45" fmla="*/ 2201333 h 2361233"/>
                <a:gd name="connsiteX46" fmla="*/ 3567289 w 4312356"/>
                <a:gd name="connsiteY46" fmla="*/ 2223911 h 2361233"/>
                <a:gd name="connsiteX47" fmla="*/ 3657600 w 4312356"/>
                <a:gd name="connsiteY47" fmla="*/ 2235200 h 2361233"/>
                <a:gd name="connsiteX48" fmla="*/ 3736623 w 4312356"/>
                <a:gd name="connsiteY48" fmla="*/ 2257777 h 2361233"/>
                <a:gd name="connsiteX49" fmla="*/ 3815645 w 4312356"/>
                <a:gd name="connsiteY49" fmla="*/ 2269066 h 2361233"/>
                <a:gd name="connsiteX50" fmla="*/ 3849512 w 4312356"/>
                <a:gd name="connsiteY50" fmla="*/ 2280355 h 2361233"/>
                <a:gd name="connsiteX51" fmla="*/ 4018845 w 4312356"/>
                <a:gd name="connsiteY51" fmla="*/ 2302933 h 2361233"/>
                <a:gd name="connsiteX52" fmla="*/ 4075289 w 4312356"/>
                <a:gd name="connsiteY52" fmla="*/ 2314222 h 2361233"/>
                <a:gd name="connsiteX53" fmla="*/ 4143023 w 4312356"/>
                <a:gd name="connsiteY53" fmla="*/ 2325511 h 2361233"/>
                <a:gd name="connsiteX54" fmla="*/ 4244623 w 4312356"/>
                <a:gd name="connsiteY54" fmla="*/ 2348088 h 2361233"/>
                <a:gd name="connsiteX55" fmla="*/ 4278489 w 4312356"/>
                <a:gd name="connsiteY55" fmla="*/ 2359377 h 2361233"/>
                <a:gd name="connsiteX56" fmla="*/ 4312356 w 4312356"/>
                <a:gd name="connsiteY56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264356 w 4312356"/>
                <a:gd name="connsiteY14" fmla="*/ 1422400 h 2361233"/>
                <a:gd name="connsiteX15" fmla="*/ 1332089 w 4312356"/>
                <a:gd name="connsiteY15" fmla="*/ 1467555 h 2361233"/>
                <a:gd name="connsiteX16" fmla="*/ 1365956 w 4312356"/>
                <a:gd name="connsiteY16" fmla="*/ 1490133 h 2361233"/>
                <a:gd name="connsiteX17" fmla="*/ 1433689 w 4312356"/>
                <a:gd name="connsiteY17" fmla="*/ 1512711 h 2361233"/>
                <a:gd name="connsiteX18" fmla="*/ 1467556 w 4312356"/>
                <a:gd name="connsiteY18" fmla="*/ 1524000 h 2361233"/>
                <a:gd name="connsiteX19" fmla="*/ 1501423 w 4312356"/>
                <a:gd name="connsiteY19" fmla="*/ 1546577 h 2361233"/>
                <a:gd name="connsiteX20" fmla="*/ 1569156 w 4312356"/>
                <a:gd name="connsiteY20" fmla="*/ 1569155 h 2361233"/>
                <a:gd name="connsiteX21" fmla="*/ 1603023 w 4312356"/>
                <a:gd name="connsiteY21" fmla="*/ 1591733 h 2361233"/>
                <a:gd name="connsiteX22" fmla="*/ 1670756 w 4312356"/>
                <a:gd name="connsiteY22" fmla="*/ 1614311 h 2361233"/>
                <a:gd name="connsiteX23" fmla="*/ 1885245 w 4312356"/>
                <a:gd name="connsiteY23" fmla="*/ 1693333 h 2361233"/>
                <a:gd name="connsiteX24" fmla="*/ 2054578 w 4312356"/>
                <a:gd name="connsiteY24" fmla="*/ 1772355 h 2361233"/>
                <a:gd name="connsiteX25" fmla="*/ 2156178 w 4312356"/>
                <a:gd name="connsiteY25" fmla="*/ 1806222 h 2361233"/>
                <a:gd name="connsiteX26" fmla="*/ 2190045 w 4312356"/>
                <a:gd name="connsiteY26" fmla="*/ 1817511 h 2361233"/>
                <a:gd name="connsiteX27" fmla="*/ 2223912 w 4312356"/>
                <a:gd name="connsiteY27" fmla="*/ 1840088 h 2361233"/>
                <a:gd name="connsiteX28" fmla="*/ 2325512 w 4312356"/>
                <a:gd name="connsiteY28" fmla="*/ 1873955 h 2361233"/>
                <a:gd name="connsiteX29" fmla="*/ 2427112 w 4312356"/>
                <a:gd name="connsiteY29" fmla="*/ 1907822 h 2361233"/>
                <a:gd name="connsiteX30" fmla="*/ 2460978 w 4312356"/>
                <a:gd name="connsiteY30" fmla="*/ 1919111 h 2361233"/>
                <a:gd name="connsiteX31" fmla="*/ 2506134 w 4312356"/>
                <a:gd name="connsiteY31" fmla="*/ 1930400 h 2361233"/>
                <a:gd name="connsiteX32" fmla="*/ 2607734 w 4312356"/>
                <a:gd name="connsiteY32" fmla="*/ 1964266 h 2361233"/>
                <a:gd name="connsiteX33" fmla="*/ 2810934 w 4312356"/>
                <a:gd name="connsiteY33" fmla="*/ 2032000 h 2361233"/>
                <a:gd name="connsiteX34" fmla="*/ 2878667 w 4312356"/>
                <a:gd name="connsiteY34" fmla="*/ 2054577 h 2361233"/>
                <a:gd name="connsiteX35" fmla="*/ 2912534 w 4312356"/>
                <a:gd name="connsiteY35" fmla="*/ 2065866 h 2361233"/>
                <a:gd name="connsiteX36" fmla="*/ 2991556 w 4312356"/>
                <a:gd name="connsiteY36" fmla="*/ 2088444 h 2361233"/>
                <a:gd name="connsiteX37" fmla="*/ 3093156 w 4312356"/>
                <a:gd name="connsiteY37" fmla="*/ 2111022 h 2361233"/>
                <a:gd name="connsiteX38" fmla="*/ 3138312 w 4312356"/>
                <a:gd name="connsiteY38" fmla="*/ 2122311 h 2361233"/>
                <a:gd name="connsiteX39" fmla="*/ 3172178 w 4312356"/>
                <a:gd name="connsiteY39" fmla="*/ 2133600 h 2361233"/>
                <a:gd name="connsiteX40" fmla="*/ 3251200 w 4312356"/>
                <a:gd name="connsiteY40" fmla="*/ 2144888 h 2361233"/>
                <a:gd name="connsiteX41" fmla="*/ 3296356 w 4312356"/>
                <a:gd name="connsiteY41" fmla="*/ 2156177 h 2361233"/>
                <a:gd name="connsiteX42" fmla="*/ 3330223 w 4312356"/>
                <a:gd name="connsiteY42" fmla="*/ 2167466 h 2361233"/>
                <a:gd name="connsiteX43" fmla="*/ 3409245 w 4312356"/>
                <a:gd name="connsiteY43" fmla="*/ 2178755 h 2361233"/>
                <a:gd name="connsiteX44" fmla="*/ 3499556 w 4312356"/>
                <a:gd name="connsiteY44" fmla="*/ 2201333 h 2361233"/>
                <a:gd name="connsiteX45" fmla="*/ 3567289 w 4312356"/>
                <a:gd name="connsiteY45" fmla="*/ 2223911 h 2361233"/>
                <a:gd name="connsiteX46" fmla="*/ 3657600 w 4312356"/>
                <a:gd name="connsiteY46" fmla="*/ 2235200 h 2361233"/>
                <a:gd name="connsiteX47" fmla="*/ 3736623 w 4312356"/>
                <a:gd name="connsiteY47" fmla="*/ 2257777 h 2361233"/>
                <a:gd name="connsiteX48" fmla="*/ 3815645 w 4312356"/>
                <a:gd name="connsiteY48" fmla="*/ 2269066 h 2361233"/>
                <a:gd name="connsiteX49" fmla="*/ 3849512 w 4312356"/>
                <a:gd name="connsiteY49" fmla="*/ 2280355 h 2361233"/>
                <a:gd name="connsiteX50" fmla="*/ 4018845 w 4312356"/>
                <a:gd name="connsiteY50" fmla="*/ 2302933 h 2361233"/>
                <a:gd name="connsiteX51" fmla="*/ 4075289 w 4312356"/>
                <a:gd name="connsiteY51" fmla="*/ 2314222 h 2361233"/>
                <a:gd name="connsiteX52" fmla="*/ 4143023 w 4312356"/>
                <a:gd name="connsiteY52" fmla="*/ 2325511 h 2361233"/>
                <a:gd name="connsiteX53" fmla="*/ 4244623 w 4312356"/>
                <a:gd name="connsiteY53" fmla="*/ 2348088 h 2361233"/>
                <a:gd name="connsiteX54" fmla="*/ 4278489 w 4312356"/>
                <a:gd name="connsiteY54" fmla="*/ 2359377 h 2361233"/>
                <a:gd name="connsiteX55" fmla="*/ 4312356 w 4312356"/>
                <a:gd name="connsiteY55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146756 w 4312356"/>
                <a:gd name="connsiteY6" fmla="*/ 338666 h 2361233"/>
                <a:gd name="connsiteX7" fmla="*/ 225778 w 4312356"/>
                <a:gd name="connsiteY7" fmla="*/ 428977 h 2361233"/>
                <a:gd name="connsiteX8" fmla="*/ 553156 w 4312356"/>
                <a:gd name="connsiteY8" fmla="*/ 846666 h 2361233"/>
                <a:gd name="connsiteX9" fmla="*/ 666045 w 4312356"/>
                <a:gd name="connsiteY9" fmla="*/ 959555 h 2361233"/>
                <a:gd name="connsiteX10" fmla="*/ 722489 w 4312356"/>
                <a:gd name="connsiteY10" fmla="*/ 1016000 h 2361233"/>
                <a:gd name="connsiteX11" fmla="*/ 778934 w 4312356"/>
                <a:gd name="connsiteY11" fmla="*/ 1061155 h 2361233"/>
                <a:gd name="connsiteX12" fmla="*/ 812800 w 4312356"/>
                <a:gd name="connsiteY12" fmla="*/ 1095022 h 2361233"/>
                <a:gd name="connsiteX13" fmla="*/ 1095023 w 4312356"/>
                <a:gd name="connsiteY13" fmla="*/ 1309511 h 2361233"/>
                <a:gd name="connsiteX14" fmla="*/ 1264356 w 4312356"/>
                <a:gd name="connsiteY14" fmla="*/ 1422400 h 2361233"/>
                <a:gd name="connsiteX15" fmla="*/ 1332089 w 4312356"/>
                <a:gd name="connsiteY15" fmla="*/ 1467555 h 2361233"/>
                <a:gd name="connsiteX16" fmla="*/ 1365956 w 4312356"/>
                <a:gd name="connsiteY16" fmla="*/ 1490133 h 2361233"/>
                <a:gd name="connsiteX17" fmla="*/ 1433689 w 4312356"/>
                <a:gd name="connsiteY17" fmla="*/ 1512711 h 2361233"/>
                <a:gd name="connsiteX18" fmla="*/ 1467556 w 4312356"/>
                <a:gd name="connsiteY18" fmla="*/ 1524000 h 2361233"/>
                <a:gd name="connsiteX19" fmla="*/ 1501423 w 4312356"/>
                <a:gd name="connsiteY19" fmla="*/ 1546577 h 2361233"/>
                <a:gd name="connsiteX20" fmla="*/ 1569156 w 4312356"/>
                <a:gd name="connsiteY20" fmla="*/ 1569155 h 2361233"/>
                <a:gd name="connsiteX21" fmla="*/ 1603023 w 4312356"/>
                <a:gd name="connsiteY21" fmla="*/ 1591733 h 2361233"/>
                <a:gd name="connsiteX22" fmla="*/ 1670756 w 4312356"/>
                <a:gd name="connsiteY22" fmla="*/ 1614311 h 2361233"/>
                <a:gd name="connsiteX23" fmla="*/ 2054578 w 4312356"/>
                <a:gd name="connsiteY23" fmla="*/ 1772355 h 2361233"/>
                <a:gd name="connsiteX24" fmla="*/ 2156178 w 4312356"/>
                <a:gd name="connsiteY24" fmla="*/ 1806222 h 2361233"/>
                <a:gd name="connsiteX25" fmla="*/ 2190045 w 4312356"/>
                <a:gd name="connsiteY25" fmla="*/ 1817511 h 2361233"/>
                <a:gd name="connsiteX26" fmla="*/ 2223912 w 4312356"/>
                <a:gd name="connsiteY26" fmla="*/ 1840088 h 2361233"/>
                <a:gd name="connsiteX27" fmla="*/ 2325512 w 4312356"/>
                <a:gd name="connsiteY27" fmla="*/ 1873955 h 2361233"/>
                <a:gd name="connsiteX28" fmla="*/ 2427112 w 4312356"/>
                <a:gd name="connsiteY28" fmla="*/ 1907822 h 2361233"/>
                <a:gd name="connsiteX29" fmla="*/ 2460978 w 4312356"/>
                <a:gd name="connsiteY29" fmla="*/ 1919111 h 2361233"/>
                <a:gd name="connsiteX30" fmla="*/ 2506134 w 4312356"/>
                <a:gd name="connsiteY30" fmla="*/ 1930400 h 2361233"/>
                <a:gd name="connsiteX31" fmla="*/ 2607734 w 4312356"/>
                <a:gd name="connsiteY31" fmla="*/ 1964266 h 2361233"/>
                <a:gd name="connsiteX32" fmla="*/ 2810934 w 4312356"/>
                <a:gd name="connsiteY32" fmla="*/ 2032000 h 2361233"/>
                <a:gd name="connsiteX33" fmla="*/ 2878667 w 4312356"/>
                <a:gd name="connsiteY33" fmla="*/ 2054577 h 2361233"/>
                <a:gd name="connsiteX34" fmla="*/ 2912534 w 4312356"/>
                <a:gd name="connsiteY34" fmla="*/ 2065866 h 2361233"/>
                <a:gd name="connsiteX35" fmla="*/ 2991556 w 4312356"/>
                <a:gd name="connsiteY35" fmla="*/ 2088444 h 2361233"/>
                <a:gd name="connsiteX36" fmla="*/ 3093156 w 4312356"/>
                <a:gd name="connsiteY36" fmla="*/ 2111022 h 2361233"/>
                <a:gd name="connsiteX37" fmla="*/ 3138312 w 4312356"/>
                <a:gd name="connsiteY37" fmla="*/ 2122311 h 2361233"/>
                <a:gd name="connsiteX38" fmla="*/ 3172178 w 4312356"/>
                <a:gd name="connsiteY38" fmla="*/ 2133600 h 2361233"/>
                <a:gd name="connsiteX39" fmla="*/ 3251200 w 4312356"/>
                <a:gd name="connsiteY39" fmla="*/ 2144888 h 2361233"/>
                <a:gd name="connsiteX40" fmla="*/ 3296356 w 4312356"/>
                <a:gd name="connsiteY40" fmla="*/ 2156177 h 2361233"/>
                <a:gd name="connsiteX41" fmla="*/ 3330223 w 4312356"/>
                <a:gd name="connsiteY41" fmla="*/ 2167466 h 2361233"/>
                <a:gd name="connsiteX42" fmla="*/ 3409245 w 4312356"/>
                <a:gd name="connsiteY42" fmla="*/ 2178755 h 2361233"/>
                <a:gd name="connsiteX43" fmla="*/ 3499556 w 4312356"/>
                <a:gd name="connsiteY43" fmla="*/ 2201333 h 2361233"/>
                <a:gd name="connsiteX44" fmla="*/ 3567289 w 4312356"/>
                <a:gd name="connsiteY44" fmla="*/ 2223911 h 2361233"/>
                <a:gd name="connsiteX45" fmla="*/ 3657600 w 4312356"/>
                <a:gd name="connsiteY45" fmla="*/ 2235200 h 2361233"/>
                <a:gd name="connsiteX46" fmla="*/ 3736623 w 4312356"/>
                <a:gd name="connsiteY46" fmla="*/ 2257777 h 2361233"/>
                <a:gd name="connsiteX47" fmla="*/ 3815645 w 4312356"/>
                <a:gd name="connsiteY47" fmla="*/ 2269066 h 2361233"/>
                <a:gd name="connsiteX48" fmla="*/ 3849512 w 4312356"/>
                <a:gd name="connsiteY48" fmla="*/ 2280355 h 2361233"/>
                <a:gd name="connsiteX49" fmla="*/ 4018845 w 4312356"/>
                <a:gd name="connsiteY49" fmla="*/ 2302933 h 2361233"/>
                <a:gd name="connsiteX50" fmla="*/ 4075289 w 4312356"/>
                <a:gd name="connsiteY50" fmla="*/ 2314222 h 2361233"/>
                <a:gd name="connsiteX51" fmla="*/ 4143023 w 4312356"/>
                <a:gd name="connsiteY51" fmla="*/ 2325511 h 2361233"/>
                <a:gd name="connsiteX52" fmla="*/ 4244623 w 4312356"/>
                <a:gd name="connsiteY52" fmla="*/ 2348088 h 2361233"/>
                <a:gd name="connsiteX53" fmla="*/ 4278489 w 4312356"/>
                <a:gd name="connsiteY53" fmla="*/ 2359377 h 2361233"/>
                <a:gd name="connsiteX54" fmla="*/ 4312356 w 4312356"/>
                <a:gd name="connsiteY54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135467 w 4312356"/>
                <a:gd name="connsiteY5" fmla="*/ 304800 h 2361233"/>
                <a:gd name="connsiteX6" fmla="*/ 225778 w 4312356"/>
                <a:gd name="connsiteY6" fmla="*/ 428977 h 2361233"/>
                <a:gd name="connsiteX7" fmla="*/ 553156 w 4312356"/>
                <a:gd name="connsiteY7" fmla="*/ 846666 h 2361233"/>
                <a:gd name="connsiteX8" fmla="*/ 666045 w 4312356"/>
                <a:gd name="connsiteY8" fmla="*/ 959555 h 2361233"/>
                <a:gd name="connsiteX9" fmla="*/ 722489 w 4312356"/>
                <a:gd name="connsiteY9" fmla="*/ 1016000 h 2361233"/>
                <a:gd name="connsiteX10" fmla="*/ 778934 w 4312356"/>
                <a:gd name="connsiteY10" fmla="*/ 1061155 h 2361233"/>
                <a:gd name="connsiteX11" fmla="*/ 812800 w 4312356"/>
                <a:gd name="connsiteY11" fmla="*/ 1095022 h 2361233"/>
                <a:gd name="connsiteX12" fmla="*/ 1095023 w 4312356"/>
                <a:gd name="connsiteY12" fmla="*/ 1309511 h 2361233"/>
                <a:gd name="connsiteX13" fmla="*/ 1264356 w 4312356"/>
                <a:gd name="connsiteY13" fmla="*/ 1422400 h 2361233"/>
                <a:gd name="connsiteX14" fmla="*/ 1332089 w 4312356"/>
                <a:gd name="connsiteY14" fmla="*/ 1467555 h 2361233"/>
                <a:gd name="connsiteX15" fmla="*/ 1365956 w 4312356"/>
                <a:gd name="connsiteY15" fmla="*/ 1490133 h 2361233"/>
                <a:gd name="connsiteX16" fmla="*/ 1433689 w 4312356"/>
                <a:gd name="connsiteY16" fmla="*/ 1512711 h 2361233"/>
                <a:gd name="connsiteX17" fmla="*/ 1467556 w 4312356"/>
                <a:gd name="connsiteY17" fmla="*/ 1524000 h 2361233"/>
                <a:gd name="connsiteX18" fmla="*/ 1501423 w 4312356"/>
                <a:gd name="connsiteY18" fmla="*/ 1546577 h 2361233"/>
                <a:gd name="connsiteX19" fmla="*/ 1569156 w 4312356"/>
                <a:gd name="connsiteY19" fmla="*/ 1569155 h 2361233"/>
                <a:gd name="connsiteX20" fmla="*/ 1603023 w 4312356"/>
                <a:gd name="connsiteY20" fmla="*/ 1591733 h 2361233"/>
                <a:gd name="connsiteX21" fmla="*/ 1670756 w 4312356"/>
                <a:gd name="connsiteY21" fmla="*/ 1614311 h 2361233"/>
                <a:gd name="connsiteX22" fmla="*/ 2054578 w 4312356"/>
                <a:gd name="connsiteY22" fmla="*/ 1772355 h 2361233"/>
                <a:gd name="connsiteX23" fmla="*/ 2156178 w 4312356"/>
                <a:gd name="connsiteY23" fmla="*/ 1806222 h 2361233"/>
                <a:gd name="connsiteX24" fmla="*/ 2190045 w 4312356"/>
                <a:gd name="connsiteY24" fmla="*/ 1817511 h 2361233"/>
                <a:gd name="connsiteX25" fmla="*/ 2223912 w 4312356"/>
                <a:gd name="connsiteY25" fmla="*/ 1840088 h 2361233"/>
                <a:gd name="connsiteX26" fmla="*/ 2325512 w 4312356"/>
                <a:gd name="connsiteY26" fmla="*/ 1873955 h 2361233"/>
                <a:gd name="connsiteX27" fmla="*/ 2427112 w 4312356"/>
                <a:gd name="connsiteY27" fmla="*/ 1907822 h 2361233"/>
                <a:gd name="connsiteX28" fmla="*/ 2460978 w 4312356"/>
                <a:gd name="connsiteY28" fmla="*/ 1919111 h 2361233"/>
                <a:gd name="connsiteX29" fmla="*/ 2506134 w 4312356"/>
                <a:gd name="connsiteY29" fmla="*/ 1930400 h 2361233"/>
                <a:gd name="connsiteX30" fmla="*/ 2607734 w 4312356"/>
                <a:gd name="connsiteY30" fmla="*/ 1964266 h 2361233"/>
                <a:gd name="connsiteX31" fmla="*/ 2810934 w 4312356"/>
                <a:gd name="connsiteY31" fmla="*/ 2032000 h 2361233"/>
                <a:gd name="connsiteX32" fmla="*/ 2878667 w 4312356"/>
                <a:gd name="connsiteY32" fmla="*/ 2054577 h 2361233"/>
                <a:gd name="connsiteX33" fmla="*/ 2912534 w 4312356"/>
                <a:gd name="connsiteY33" fmla="*/ 2065866 h 2361233"/>
                <a:gd name="connsiteX34" fmla="*/ 2991556 w 4312356"/>
                <a:gd name="connsiteY34" fmla="*/ 2088444 h 2361233"/>
                <a:gd name="connsiteX35" fmla="*/ 3093156 w 4312356"/>
                <a:gd name="connsiteY35" fmla="*/ 2111022 h 2361233"/>
                <a:gd name="connsiteX36" fmla="*/ 3138312 w 4312356"/>
                <a:gd name="connsiteY36" fmla="*/ 2122311 h 2361233"/>
                <a:gd name="connsiteX37" fmla="*/ 3172178 w 4312356"/>
                <a:gd name="connsiteY37" fmla="*/ 2133600 h 2361233"/>
                <a:gd name="connsiteX38" fmla="*/ 3251200 w 4312356"/>
                <a:gd name="connsiteY38" fmla="*/ 2144888 h 2361233"/>
                <a:gd name="connsiteX39" fmla="*/ 3296356 w 4312356"/>
                <a:gd name="connsiteY39" fmla="*/ 2156177 h 2361233"/>
                <a:gd name="connsiteX40" fmla="*/ 3330223 w 4312356"/>
                <a:gd name="connsiteY40" fmla="*/ 2167466 h 2361233"/>
                <a:gd name="connsiteX41" fmla="*/ 3409245 w 4312356"/>
                <a:gd name="connsiteY41" fmla="*/ 2178755 h 2361233"/>
                <a:gd name="connsiteX42" fmla="*/ 3499556 w 4312356"/>
                <a:gd name="connsiteY42" fmla="*/ 2201333 h 2361233"/>
                <a:gd name="connsiteX43" fmla="*/ 3567289 w 4312356"/>
                <a:gd name="connsiteY43" fmla="*/ 2223911 h 2361233"/>
                <a:gd name="connsiteX44" fmla="*/ 3657600 w 4312356"/>
                <a:gd name="connsiteY44" fmla="*/ 2235200 h 2361233"/>
                <a:gd name="connsiteX45" fmla="*/ 3736623 w 4312356"/>
                <a:gd name="connsiteY45" fmla="*/ 2257777 h 2361233"/>
                <a:gd name="connsiteX46" fmla="*/ 3815645 w 4312356"/>
                <a:gd name="connsiteY46" fmla="*/ 2269066 h 2361233"/>
                <a:gd name="connsiteX47" fmla="*/ 3849512 w 4312356"/>
                <a:gd name="connsiteY47" fmla="*/ 2280355 h 2361233"/>
                <a:gd name="connsiteX48" fmla="*/ 4018845 w 4312356"/>
                <a:gd name="connsiteY48" fmla="*/ 2302933 h 2361233"/>
                <a:gd name="connsiteX49" fmla="*/ 4075289 w 4312356"/>
                <a:gd name="connsiteY49" fmla="*/ 2314222 h 2361233"/>
                <a:gd name="connsiteX50" fmla="*/ 4143023 w 4312356"/>
                <a:gd name="connsiteY50" fmla="*/ 2325511 h 2361233"/>
                <a:gd name="connsiteX51" fmla="*/ 4244623 w 4312356"/>
                <a:gd name="connsiteY51" fmla="*/ 2348088 h 2361233"/>
                <a:gd name="connsiteX52" fmla="*/ 4278489 w 4312356"/>
                <a:gd name="connsiteY52" fmla="*/ 2359377 h 2361233"/>
                <a:gd name="connsiteX53" fmla="*/ 4312356 w 4312356"/>
                <a:gd name="connsiteY53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112889 w 4312356"/>
                <a:gd name="connsiteY4" fmla="*/ 270933 h 2361233"/>
                <a:gd name="connsiteX5" fmla="*/ 225778 w 4312356"/>
                <a:gd name="connsiteY5" fmla="*/ 428977 h 2361233"/>
                <a:gd name="connsiteX6" fmla="*/ 553156 w 4312356"/>
                <a:gd name="connsiteY6" fmla="*/ 846666 h 2361233"/>
                <a:gd name="connsiteX7" fmla="*/ 666045 w 4312356"/>
                <a:gd name="connsiteY7" fmla="*/ 959555 h 2361233"/>
                <a:gd name="connsiteX8" fmla="*/ 722489 w 4312356"/>
                <a:gd name="connsiteY8" fmla="*/ 1016000 h 2361233"/>
                <a:gd name="connsiteX9" fmla="*/ 778934 w 4312356"/>
                <a:gd name="connsiteY9" fmla="*/ 1061155 h 2361233"/>
                <a:gd name="connsiteX10" fmla="*/ 812800 w 4312356"/>
                <a:gd name="connsiteY10" fmla="*/ 1095022 h 2361233"/>
                <a:gd name="connsiteX11" fmla="*/ 1095023 w 4312356"/>
                <a:gd name="connsiteY11" fmla="*/ 1309511 h 2361233"/>
                <a:gd name="connsiteX12" fmla="*/ 1264356 w 4312356"/>
                <a:gd name="connsiteY12" fmla="*/ 1422400 h 2361233"/>
                <a:gd name="connsiteX13" fmla="*/ 1332089 w 4312356"/>
                <a:gd name="connsiteY13" fmla="*/ 1467555 h 2361233"/>
                <a:gd name="connsiteX14" fmla="*/ 1365956 w 4312356"/>
                <a:gd name="connsiteY14" fmla="*/ 1490133 h 2361233"/>
                <a:gd name="connsiteX15" fmla="*/ 1433689 w 4312356"/>
                <a:gd name="connsiteY15" fmla="*/ 1512711 h 2361233"/>
                <a:gd name="connsiteX16" fmla="*/ 1467556 w 4312356"/>
                <a:gd name="connsiteY16" fmla="*/ 1524000 h 2361233"/>
                <a:gd name="connsiteX17" fmla="*/ 1501423 w 4312356"/>
                <a:gd name="connsiteY17" fmla="*/ 1546577 h 2361233"/>
                <a:gd name="connsiteX18" fmla="*/ 1569156 w 4312356"/>
                <a:gd name="connsiteY18" fmla="*/ 1569155 h 2361233"/>
                <a:gd name="connsiteX19" fmla="*/ 1603023 w 4312356"/>
                <a:gd name="connsiteY19" fmla="*/ 1591733 h 2361233"/>
                <a:gd name="connsiteX20" fmla="*/ 1670756 w 4312356"/>
                <a:gd name="connsiteY20" fmla="*/ 1614311 h 2361233"/>
                <a:gd name="connsiteX21" fmla="*/ 2054578 w 4312356"/>
                <a:gd name="connsiteY21" fmla="*/ 1772355 h 2361233"/>
                <a:gd name="connsiteX22" fmla="*/ 2156178 w 4312356"/>
                <a:gd name="connsiteY22" fmla="*/ 1806222 h 2361233"/>
                <a:gd name="connsiteX23" fmla="*/ 2190045 w 4312356"/>
                <a:gd name="connsiteY23" fmla="*/ 1817511 h 2361233"/>
                <a:gd name="connsiteX24" fmla="*/ 2223912 w 4312356"/>
                <a:gd name="connsiteY24" fmla="*/ 1840088 h 2361233"/>
                <a:gd name="connsiteX25" fmla="*/ 2325512 w 4312356"/>
                <a:gd name="connsiteY25" fmla="*/ 1873955 h 2361233"/>
                <a:gd name="connsiteX26" fmla="*/ 2427112 w 4312356"/>
                <a:gd name="connsiteY26" fmla="*/ 1907822 h 2361233"/>
                <a:gd name="connsiteX27" fmla="*/ 2460978 w 4312356"/>
                <a:gd name="connsiteY27" fmla="*/ 1919111 h 2361233"/>
                <a:gd name="connsiteX28" fmla="*/ 2506134 w 4312356"/>
                <a:gd name="connsiteY28" fmla="*/ 1930400 h 2361233"/>
                <a:gd name="connsiteX29" fmla="*/ 2607734 w 4312356"/>
                <a:gd name="connsiteY29" fmla="*/ 1964266 h 2361233"/>
                <a:gd name="connsiteX30" fmla="*/ 2810934 w 4312356"/>
                <a:gd name="connsiteY30" fmla="*/ 2032000 h 2361233"/>
                <a:gd name="connsiteX31" fmla="*/ 2878667 w 4312356"/>
                <a:gd name="connsiteY31" fmla="*/ 2054577 h 2361233"/>
                <a:gd name="connsiteX32" fmla="*/ 2912534 w 4312356"/>
                <a:gd name="connsiteY32" fmla="*/ 2065866 h 2361233"/>
                <a:gd name="connsiteX33" fmla="*/ 2991556 w 4312356"/>
                <a:gd name="connsiteY33" fmla="*/ 2088444 h 2361233"/>
                <a:gd name="connsiteX34" fmla="*/ 3093156 w 4312356"/>
                <a:gd name="connsiteY34" fmla="*/ 2111022 h 2361233"/>
                <a:gd name="connsiteX35" fmla="*/ 3138312 w 4312356"/>
                <a:gd name="connsiteY35" fmla="*/ 2122311 h 2361233"/>
                <a:gd name="connsiteX36" fmla="*/ 3172178 w 4312356"/>
                <a:gd name="connsiteY36" fmla="*/ 2133600 h 2361233"/>
                <a:gd name="connsiteX37" fmla="*/ 3251200 w 4312356"/>
                <a:gd name="connsiteY37" fmla="*/ 2144888 h 2361233"/>
                <a:gd name="connsiteX38" fmla="*/ 3296356 w 4312356"/>
                <a:gd name="connsiteY38" fmla="*/ 2156177 h 2361233"/>
                <a:gd name="connsiteX39" fmla="*/ 3330223 w 4312356"/>
                <a:gd name="connsiteY39" fmla="*/ 2167466 h 2361233"/>
                <a:gd name="connsiteX40" fmla="*/ 3409245 w 4312356"/>
                <a:gd name="connsiteY40" fmla="*/ 2178755 h 2361233"/>
                <a:gd name="connsiteX41" fmla="*/ 3499556 w 4312356"/>
                <a:gd name="connsiteY41" fmla="*/ 2201333 h 2361233"/>
                <a:gd name="connsiteX42" fmla="*/ 3567289 w 4312356"/>
                <a:gd name="connsiteY42" fmla="*/ 2223911 h 2361233"/>
                <a:gd name="connsiteX43" fmla="*/ 3657600 w 4312356"/>
                <a:gd name="connsiteY43" fmla="*/ 2235200 h 2361233"/>
                <a:gd name="connsiteX44" fmla="*/ 3736623 w 4312356"/>
                <a:gd name="connsiteY44" fmla="*/ 2257777 h 2361233"/>
                <a:gd name="connsiteX45" fmla="*/ 3815645 w 4312356"/>
                <a:gd name="connsiteY45" fmla="*/ 2269066 h 2361233"/>
                <a:gd name="connsiteX46" fmla="*/ 3849512 w 4312356"/>
                <a:gd name="connsiteY46" fmla="*/ 2280355 h 2361233"/>
                <a:gd name="connsiteX47" fmla="*/ 4018845 w 4312356"/>
                <a:gd name="connsiteY47" fmla="*/ 2302933 h 2361233"/>
                <a:gd name="connsiteX48" fmla="*/ 4075289 w 4312356"/>
                <a:gd name="connsiteY48" fmla="*/ 2314222 h 2361233"/>
                <a:gd name="connsiteX49" fmla="*/ 4143023 w 4312356"/>
                <a:gd name="connsiteY49" fmla="*/ 2325511 h 2361233"/>
                <a:gd name="connsiteX50" fmla="*/ 4244623 w 4312356"/>
                <a:gd name="connsiteY50" fmla="*/ 2348088 h 2361233"/>
                <a:gd name="connsiteX51" fmla="*/ 4278489 w 4312356"/>
                <a:gd name="connsiteY51" fmla="*/ 2359377 h 2361233"/>
                <a:gd name="connsiteX52" fmla="*/ 4312356 w 4312356"/>
                <a:gd name="connsiteY52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90312 w 4312356"/>
                <a:gd name="connsiteY3" fmla="*/ 203200 h 2361233"/>
                <a:gd name="connsiteX4" fmla="*/ 225778 w 4312356"/>
                <a:gd name="connsiteY4" fmla="*/ 428977 h 2361233"/>
                <a:gd name="connsiteX5" fmla="*/ 553156 w 4312356"/>
                <a:gd name="connsiteY5" fmla="*/ 846666 h 2361233"/>
                <a:gd name="connsiteX6" fmla="*/ 666045 w 4312356"/>
                <a:gd name="connsiteY6" fmla="*/ 959555 h 2361233"/>
                <a:gd name="connsiteX7" fmla="*/ 722489 w 4312356"/>
                <a:gd name="connsiteY7" fmla="*/ 1016000 h 2361233"/>
                <a:gd name="connsiteX8" fmla="*/ 778934 w 4312356"/>
                <a:gd name="connsiteY8" fmla="*/ 1061155 h 2361233"/>
                <a:gd name="connsiteX9" fmla="*/ 812800 w 4312356"/>
                <a:gd name="connsiteY9" fmla="*/ 1095022 h 2361233"/>
                <a:gd name="connsiteX10" fmla="*/ 1095023 w 4312356"/>
                <a:gd name="connsiteY10" fmla="*/ 1309511 h 2361233"/>
                <a:gd name="connsiteX11" fmla="*/ 1264356 w 4312356"/>
                <a:gd name="connsiteY11" fmla="*/ 1422400 h 2361233"/>
                <a:gd name="connsiteX12" fmla="*/ 1332089 w 4312356"/>
                <a:gd name="connsiteY12" fmla="*/ 1467555 h 2361233"/>
                <a:gd name="connsiteX13" fmla="*/ 1365956 w 4312356"/>
                <a:gd name="connsiteY13" fmla="*/ 1490133 h 2361233"/>
                <a:gd name="connsiteX14" fmla="*/ 1433689 w 4312356"/>
                <a:gd name="connsiteY14" fmla="*/ 1512711 h 2361233"/>
                <a:gd name="connsiteX15" fmla="*/ 1467556 w 4312356"/>
                <a:gd name="connsiteY15" fmla="*/ 1524000 h 2361233"/>
                <a:gd name="connsiteX16" fmla="*/ 1501423 w 4312356"/>
                <a:gd name="connsiteY16" fmla="*/ 1546577 h 2361233"/>
                <a:gd name="connsiteX17" fmla="*/ 1569156 w 4312356"/>
                <a:gd name="connsiteY17" fmla="*/ 1569155 h 2361233"/>
                <a:gd name="connsiteX18" fmla="*/ 1603023 w 4312356"/>
                <a:gd name="connsiteY18" fmla="*/ 1591733 h 2361233"/>
                <a:gd name="connsiteX19" fmla="*/ 1670756 w 4312356"/>
                <a:gd name="connsiteY19" fmla="*/ 1614311 h 2361233"/>
                <a:gd name="connsiteX20" fmla="*/ 2054578 w 4312356"/>
                <a:gd name="connsiteY20" fmla="*/ 1772355 h 2361233"/>
                <a:gd name="connsiteX21" fmla="*/ 2156178 w 4312356"/>
                <a:gd name="connsiteY21" fmla="*/ 1806222 h 2361233"/>
                <a:gd name="connsiteX22" fmla="*/ 2190045 w 4312356"/>
                <a:gd name="connsiteY22" fmla="*/ 1817511 h 2361233"/>
                <a:gd name="connsiteX23" fmla="*/ 2223912 w 4312356"/>
                <a:gd name="connsiteY23" fmla="*/ 1840088 h 2361233"/>
                <a:gd name="connsiteX24" fmla="*/ 2325512 w 4312356"/>
                <a:gd name="connsiteY24" fmla="*/ 1873955 h 2361233"/>
                <a:gd name="connsiteX25" fmla="*/ 2427112 w 4312356"/>
                <a:gd name="connsiteY25" fmla="*/ 1907822 h 2361233"/>
                <a:gd name="connsiteX26" fmla="*/ 2460978 w 4312356"/>
                <a:gd name="connsiteY26" fmla="*/ 1919111 h 2361233"/>
                <a:gd name="connsiteX27" fmla="*/ 2506134 w 4312356"/>
                <a:gd name="connsiteY27" fmla="*/ 1930400 h 2361233"/>
                <a:gd name="connsiteX28" fmla="*/ 2607734 w 4312356"/>
                <a:gd name="connsiteY28" fmla="*/ 1964266 h 2361233"/>
                <a:gd name="connsiteX29" fmla="*/ 2810934 w 4312356"/>
                <a:gd name="connsiteY29" fmla="*/ 2032000 h 2361233"/>
                <a:gd name="connsiteX30" fmla="*/ 2878667 w 4312356"/>
                <a:gd name="connsiteY30" fmla="*/ 2054577 h 2361233"/>
                <a:gd name="connsiteX31" fmla="*/ 2912534 w 4312356"/>
                <a:gd name="connsiteY31" fmla="*/ 2065866 h 2361233"/>
                <a:gd name="connsiteX32" fmla="*/ 2991556 w 4312356"/>
                <a:gd name="connsiteY32" fmla="*/ 2088444 h 2361233"/>
                <a:gd name="connsiteX33" fmla="*/ 3093156 w 4312356"/>
                <a:gd name="connsiteY33" fmla="*/ 2111022 h 2361233"/>
                <a:gd name="connsiteX34" fmla="*/ 3138312 w 4312356"/>
                <a:gd name="connsiteY34" fmla="*/ 2122311 h 2361233"/>
                <a:gd name="connsiteX35" fmla="*/ 3172178 w 4312356"/>
                <a:gd name="connsiteY35" fmla="*/ 2133600 h 2361233"/>
                <a:gd name="connsiteX36" fmla="*/ 3251200 w 4312356"/>
                <a:gd name="connsiteY36" fmla="*/ 2144888 h 2361233"/>
                <a:gd name="connsiteX37" fmla="*/ 3296356 w 4312356"/>
                <a:gd name="connsiteY37" fmla="*/ 2156177 h 2361233"/>
                <a:gd name="connsiteX38" fmla="*/ 3330223 w 4312356"/>
                <a:gd name="connsiteY38" fmla="*/ 2167466 h 2361233"/>
                <a:gd name="connsiteX39" fmla="*/ 3409245 w 4312356"/>
                <a:gd name="connsiteY39" fmla="*/ 2178755 h 2361233"/>
                <a:gd name="connsiteX40" fmla="*/ 3499556 w 4312356"/>
                <a:gd name="connsiteY40" fmla="*/ 2201333 h 2361233"/>
                <a:gd name="connsiteX41" fmla="*/ 3567289 w 4312356"/>
                <a:gd name="connsiteY41" fmla="*/ 2223911 h 2361233"/>
                <a:gd name="connsiteX42" fmla="*/ 3657600 w 4312356"/>
                <a:gd name="connsiteY42" fmla="*/ 2235200 h 2361233"/>
                <a:gd name="connsiteX43" fmla="*/ 3736623 w 4312356"/>
                <a:gd name="connsiteY43" fmla="*/ 2257777 h 2361233"/>
                <a:gd name="connsiteX44" fmla="*/ 3815645 w 4312356"/>
                <a:gd name="connsiteY44" fmla="*/ 2269066 h 2361233"/>
                <a:gd name="connsiteX45" fmla="*/ 3849512 w 4312356"/>
                <a:gd name="connsiteY45" fmla="*/ 2280355 h 2361233"/>
                <a:gd name="connsiteX46" fmla="*/ 4018845 w 4312356"/>
                <a:gd name="connsiteY46" fmla="*/ 2302933 h 2361233"/>
                <a:gd name="connsiteX47" fmla="*/ 4075289 w 4312356"/>
                <a:gd name="connsiteY47" fmla="*/ 2314222 h 2361233"/>
                <a:gd name="connsiteX48" fmla="*/ 4143023 w 4312356"/>
                <a:gd name="connsiteY48" fmla="*/ 2325511 h 2361233"/>
                <a:gd name="connsiteX49" fmla="*/ 4244623 w 4312356"/>
                <a:gd name="connsiteY49" fmla="*/ 2348088 h 2361233"/>
                <a:gd name="connsiteX50" fmla="*/ 4278489 w 4312356"/>
                <a:gd name="connsiteY50" fmla="*/ 2359377 h 2361233"/>
                <a:gd name="connsiteX51" fmla="*/ 4312356 w 4312356"/>
                <a:gd name="connsiteY51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45156 w 4312356"/>
                <a:gd name="connsiteY2" fmla="*/ 101600 h 2361233"/>
                <a:gd name="connsiteX3" fmla="*/ 225778 w 4312356"/>
                <a:gd name="connsiteY3" fmla="*/ 428977 h 2361233"/>
                <a:gd name="connsiteX4" fmla="*/ 553156 w 4312356"/>
                <a:gd name="connsiteY4" fmla="*/ 846666 h 2361233"/>
                <a:gd name="connsiteX5" fmla="*/ 666045 w 4312356"/>
                <a:gd name="connsiteY5" fmla="*/ 959555 h 2361233"/>
                <a:gd name="connsiteX6" fmla="*/ 722489 w 4312356"/>
                <a:gd name="connsiteY6" fmla="*/ 1016000 h 2361233"/>
                <a:gd name="connsiteX7" fmla="*/ 778934 w 4312356"/>
                <a:gd name="connsiteY7" fmla="*/ 1061155 h 2361233"/>
                <a:gd name="connsiteX8" fmla="*/ 812800 w 4312356"/>
                <a:gd name="connsiteY8" fmla="*/ 1095022 h 2361233"/>
                <a:gd name="connsiteX9" fmla="*/ 1095023 w 4312356"/>
                <a:gd name="connsiteY9" fmla="*/ 1309511 h 2361233"/>
                <a:gd name="connsiteX10" fmla="*/ 1264356 w 4312356"/>
                <a:gd name="connsiteY10" fmla="*/ 1422400 h 2361233"/>
                <a:gd name="connsiteX11" fmla="*/ 1332089 w 4312356"/>
                <a:gd name="connsiteY11" fmla="*/ 1467555 h 2361233"/>
                <a:gd name="connsiteX12" fmla="*/ 1365956 w 4312356"/>
                <a:gd name="connsiteY12" fmla="*/ 1490133 h 2361233"/>
                <a:gd name="connsiteX13" fmla="*/ 1433689 w 4312356"/>
                <a:gd name="connsiteY13" fmla="*/ 1512711 h 2361233"/>
                <a:gd name="connsiteX14" fmla="*/ 1467556 w 4312356"/>
                <a:gd name="connsiteY14" fmla="*/ 1524000 h 2361233"/>
                <a:gd name="connsiteX15" fmla="*/ 1501423 w 4312356"/>
                <a:gd name="connsiteY15" fmla="*/ 1546577 h 2361233"/>
                <a:gd name="connsiteX16" fmla="*/ 1569156 w 4312356"/>
                <a:gd name="connsiteY16" fmla="*/ 1569155 h 2361233"/>
                <a:gd name="connsiteX17" fmla="*/ 1603023 w 4312356"/>
                <a:gd name="connsiteY17" fmla="*/ 1591733 h 2361233"/>
                <a:gd name="connsiteX18" fmla="*/ 1670756 w 4312356"/>
                <a:gd name="connsiteY18" fmla="*/ 1614311 h 2361233"/>
                <a:gd name="connsiteX19" fmla="*/ 2054578 w 4312356"/>
                <a:gd name="connsiteY19" fmla="*/ 1772355 h 2361233"/>
                <a:gd name="connsiteX20" fmla="*/ 2156178 w 4312356"/>
                <a:gd name="connsiteY20" fmla="*/ 1806222 h 2361233"/>
                <a:gd name="connsiteX21" fmla="*/ 2190045 w 4312356"/>
                <a:gd name="connsiteY21" fmla="*/ 1817511 h 2361233"/>
                <a:gd name="connsiteX22" fmla="*/ 2223912 w 4312356"/>
                <a:gd name="connsiteY22" fmla="*/ 1840088 h 2361233"/>
                <a:gd name="connsiteX23" fmla="*/ 2325512 w 4312356"/>
                <a:gd name="connsiteY23" fmla="*/ 1873955 h 2361233"/>
                <a:gd name="connsiteX24" fmla="*/ 2427112 w 4312356"/>
                <a:gd name="connsiteY24" fmla="*/ 1907822 h 2361233"/>
                <a:gd name="connsiteX25" fmla="*/ 2460978 w 4312356"/>
                <a:gd name="connsiteY25" fmla="*/ 1919111 h 2361233"/>
                <a:gd name="connsiteX26" fmla="*/ 2506134 w 4312356"/>
                <a:gd name="connsiteY26" fmla="*/ 1930400 h 2361233"/>
                <a:gd name="connsiteX27" fmla="*/ 2607734 w 4312356"/>
                <a:gd name="connsiteY27" fmla="*/ 1964266 h 2361233"/>
                <a:gd name="connsiteX28" fmla="*/ 2810934 w 4312356"/>
                <a:gd name="connsiteY28" fmla="*/ 2032000 h 2361233"/>
                <a:gd name="connsiteX29" fmla="*/ 2878667 w 4312356"/>
                <a:gd name="connsiteY29" fmla="*/ 2054577 h 2361233"/>
                <a:gd name="connsiteX30" fmla="*/ 2912534 w 4312356"/>
                <a:gd name="connsiteY30" fmla="*/ 2065866 h 2361233"/>
                <a:gd name="connsiteX31" fmla="*/ 2991556 w 4312356"/>
                <a:gd name="connsiteY31" fmla="*/ 2088444 h 2361233"/>
                <a:gd name="connsiteX32" fmla="*/ 3093156 w 4312356"/>
                <a:gd name="connsiteY32" fmla="*/ 2111022 h 2361233"/>
                <a:gd name="connsiteX33" fmla="*/ 3138312 w 4312356"/>
                <a:gd name="connsiteY33" fmla="*/ 2122311 h 2361233"/>
                <a:gd name="connsiteX34" fmla="*/ 3172178 w 4312356"/>
                <a:gd name="connsiteY34" fmla="*/ 2133600 h 2361233"/>
                <a:gd name="connsiteX35" fmla="*/ 3251200 w 4312356"/>
                <a:gd name="connsiteY35" fmla="*/ 2144888 h 2361233"/>
                <a:gd name="connsiteX36" fmla="*/ 3296356 w 4312356"/>
                <a:gd name="connsiteY36" fmla="*/ 2156177 h 2361233"/>
                <a:gd name="connsiteX37" fmla="*/ 3330223 w 4312356"/>
                <a:gd name="connsiteY37" fmla="*/ 2167466 h 2361233"/>
                <a:gd name="connsiteX38" fmla="*/ 3409245 w 4312356"/>
                <a:gd name="connsiteY38" fmla="*/ 2178755 h 2361233"/>
                <a:gd name="connsiteX39" fmla="*/ 3499556 w 4312356"/>
                <a:gd name="connsiteY39" fmla="*/ 2201333 h 2361233"/>
                <a:gd name="connsiteX40" fmla="*/ 3567289 w 4312356"/>
                <a:gd name="connsiteY40" fmla="*/ 2223911 h 2361233"/>
                <a:gd name="connsiteX41" fmla="*/ 3657600 w 4312356"/>
                <a:gd name="connsiteY41" fmla="*/ 2235200 h 2361233"/>
                <a:gd name="connsiteX42" fmla="*/ 3736623 w 4312356"/>
                <a:gd name="connsiteY42" fmla="*/ 2257777 h 2361233"/>
                <a:gd name="connsiteX43" fmla="*/ 3815645 w 4312356"/>
                <a:gd name="connsiteY43" fmla="*/ 2269066 h 2361233"/>
                <a:gd name="connsiteX44" fmla="*/ 3849512 w 4312356"/>
                <a:gd name="connsiteY44" fmla="*/ 2280355 h 2361233"/>
                <a:gd name="connsiteX45" fmla="*/ 4018845 w 4312356"/>
                <a:gd name="connsiteY45" fmla="*/ 2302933 h 2361233"/>
                <a:gd name="connsiteX46" fmla="*/ 4075289 w 4312356"/>
                <a:gd name="connsiteY46" fmla="*/ 2314222 h 2361233"/>
                <a:gd name="connsiteX47" fmla="*/ 4143023 w 4312356"/>
                <a:gd name="connsiteY47" fmla="*/ 2325511 h 2361233"/>
                <a:gd name="connsiteX48" fmla="*/ 4244623 w 4312356"/>
                <a:gd name="connsiteY48" fmla="*/ 2348088 h 2361233"/>
                <a:gd name="connsiteX49" fmla="*/ 4278489 w 4312356"/>
                <a:gd name="connsiteY49" fmla="*/ 2359377 h 2361233"/>
                <a:gd name="connsiteX50" fmla="*/ 4312356 w 4312356"/>
                <a:gd name="connsiteY50" fmla="*/ 2359377 h 2361233"/>
                <a:gd name="connsiteX0" fmla="*/ 0 w 4312356"/>
                <a:gd name="connsiteY0" fmla="*/ 0 h 2361233"/>
                <a:gd name="connsiteX1" fmla="*/ 22578 w 4312356"/>
                <a:gd name="connsiteY1" fmla="*/ 67733 h 2361233"/>
                <a:gd name="connsiteX2" fmla="*/ 225778 w 4312356"/>
                <a:gd name="connsiteY2" fmla="*/ 428977 h 2361233"/>
                <a:gd name="connsiteX3" fmla="*/ 553156 w 4312356"/>
                <a:gd name="connsiteY3" fmla="*/ 846666 h 2361233"/>
                <a:gd name="connsiteX4" fmla="*/ 666045 w 4312356"/>
                <a:gd name="connsiteY4" fmla="*/ 959555 h 2361233"/>
                <a:gd name="connsiteX5" fmla="*/ 722489 w 4312356"/>
                <a:gd name="connsiteY5" fmla="*/ 1016000 h 2361233"/>
                <a:gd name="connsiteX6" fmla="*/ 778934 w 4312356"/>
                <a:gd name="connsiteY6" fmla="*/ 1061155 h 2361233"/>
                <a:gd name="connsiteX7" fmla="*/ 812800 w 4312356"/>
                <a:gd name="connsiteY7" fmla="*/ 1095022 h 2361233"/>
                <a:gd name="connsiteX8" fmla="*/ 1095023 w 4312356"/>
                <a:gd name="connsiteY8" fmla="*/ 1309511 h 2361233"/>
                <a:gd name="connsiteX9" fmla="*/ 1264356 w 4312356"/>
                <a:gd name="connsiteY9" fmla="*/ 1422400 h 2361233"/>
                <a:gd name="connsiteX10" fmla="*/ 1332089 w 4312356"/>
                <a:gd name="connsiteY10" fmla="*/ 1467555 h 2361233"/>
                <a:gd name="connsiteX11" fmla="*/ 1365956 w 4312356"/>
                <a:gd name="connsiteY11" fmla="*/ 1490133 h 2361233"/>
                <a:gd name="connsiteX12" fmla="*/ 1433689 w 4312356"/>
                <a:gd name="connsiteY12" fmla="*/ 1512711 h 2361233"/>
                <a:gd name="connsiteX13" fmla="*/ 1467556 w 4312356"/>
                <a:gd name="connsiteY13" fmla="*/ 1524000 h 2361233"/>
                <a:gd name="connsiteX14" fmla="*/ 1501423 w 4312356"/>
                <a:gd name="connsiteY14" fmla="*/ 1546577 h 2361233"/>
                <a:gd name="connsiteX15" fmla="*/ 1569156 w 4312356"/>
                <a:gd name="connsiteY15" fmla="*/ 1569155 h 2361233"/>
                <a:gd name="connsiteX16" fmla="*/ 1603023 w 4312356"/>
                <a:gd name="connsiteY16" fmla="*/ 1591733 h 2361233"/>
                <a:gd name="connsiteX17" fmla="*/ 1670756 w 4312356"/>
                <a:gd name="connsiteY17" fmla="*/ 1614311 h 2361233"/>
                <a:gd name="connsiteX18" fmla="*/ 2054578 w 4312356"/>
                <a:gd name="connsiteY18" fmla="*/ 1772355 h 2361233"/>
                <a:gd name="connsiteX19" fmla="*/ 2156178 w 4312356"/>
                <a:gd name="connsiteY19" fmla="*/ 1806222 h 2361233"/>
                <a:gd name="connsiteX20" fmla="*/ 2190045 w 4312356"/>
                <a:gd name="connsiteY20" fmla="*/ 1817511 h 2361233"/>
                <a:gd name="connsiteX21" fmla="*/ 2223912 w 4312356"/>
                <a:gd name="connsiteY21" fmla="*/ 1840088 h 2361233"/>
                <a:gd name="connsiteX22" fmla="*/ 2325512 w 4312356"/>
                <a:gd name="connsiteY22" fmla="*/ 1873955 h 2361233"/>
                <a:gd name="connsiteX23" fmla="*/ 2427112 w 4312356"/>
                <a:gd name="connsiteY23" fmla="*/ 1907822 h 2361233"/>
                <a:gd name="connsiteX24" fmla="*/ 2460978 w 4312356"/>
                <a:gd name="connsiteY24" fmla="*/ 1919111 h 2361233"/>
                <a:gd name="connsiteX25" fmla="*/ 2506134 w 4312356"/>
                <a:gd name="connsiteY25" fmla="*/ 1930400 h 2361233"/>
                <a:gd name="connsiteX26" fmla="*/ 2607734 w 4312356"/>
                <a:gd name="connsiteY26" fmla="*/ 1964266 h 2361233"/>
                <a:gd name="connsiteX27" fmla="*/ 2810934 w 4312356"/>
                <a:gd name="connsiteY27" fmla="*/ 2032000 h 2361233"/>
                <a:gd name="connsiteX28" fmla="*/ 2878667 w 4312356"/>
                <a:gd name="connsiteY28" fmla="*/ 2054577 h 2361233"/>
                <a:gd name="connsiteX29" fmla="*/ 2912534 w 4312356"/>
                <a:gd name="connsiteY29" fmla="*/ 2065866 h 2361233"/>
                <a:gd name="connsiteX30" fmla="*/ 2991556 w 4312356"/>
                <a:gd name="connsiteY30" fmla="*/ 2088444 h 2361233"/>
                <a:gd name="connsiteX31" fmla="*/ 3093156 w 4312356"/>
                <a:gd name="connsiteY31" fmla="*/ 2111022 h 2361233"/>
                <a:gd name="connsiteX32" fmla="*/ 3138312 w 4312356"/>
                <a:gd name="connsiteY32" fmla="*/ 2122311 h 2361233"/>
                <a:gd name="connsiteX33" fmla="*/ 3172178 w 4312356"/>
                <a:gd name="connsiteY33" fmla="*/ 2133600 h 2361233"/>
                <a:gd name="connsiteX34" fmla="*/ 3251200 w 4312356"/>
                <a:gd name="connsiteY34" fmla="*/ 2144888 h 2361233"/>
                <a:gd name="connsiteX35" fmla="*/ 3296356 w 4312356"/>
                <a:gd name="connsiteY35" fmla="*/ 2156177 h 2361233"/>
                <a:gd name="connsiteX36" fmla="*/ 3330223 w 4312356"/>
                <a:gd name="connsiteY36" fmla="*/ 2167466 h 2361233"/>
                <a:gd name="connsiteX37" fmla="*/ 3409245 w 4312356"/>
                <a:gd name="connsiteY37" fmla="*/ 2178755 h 2361233"/>
                <a:gd name="connsiteX38" fmla="*/ 3499556 w 4312356"/>
                <a:gd name="connsiteY38" fmla="*/ 2201333 h 2361233"/>
                <a:gd name="connsiteX39" fmla="*/ 3567289 w 4312356"/>
                <a:gd name="connsiteY39" fmla="*/ 2223911 h 2361233"/>
                <a:gd name="connsiteX40" fmla="*/ 3657600 w 4312356"/>
                <a:gd name="connsiteY40" fmla="*/ 2235200 h 2361233"/>
                <a:gd name="connsiteX41" fmla="*/ 3736623 w 4312356"/>
                <a:gd name="connsiteY41" fmla="*/ 2257777 h 2361233"/>
                <a:gd name="connsiteX42" fmla="*/ 3815645 w 4312356"/>
                <a:gd name="connsiteY42" fmla="*/ 2269066 h 2361233"/>
                <a:gd name="connsiteX43" fmla="*/ 3849512 w 4312356"/>
                <a:gd name="connsiteY43" fmla="*/ 2280355 h 2361233"/>
                <a:gd name="connsiteX44" fmla="*/ 4018845 w 4312356"/>
                <a:gd name="connsiteY44" fmla="*/ 2302933 h 2361233"/>
                <a:gd name="connsiteX45" fmla="*/ 4075289 w 4312356"/>
                <a:gd name="connsiteY45" fmla="*/ 2314222 h 2361233"/>
                <a:gd name="connsiteX46" fmla="*/ 4143023 w 4312356"/>
                <a:gd name="connsiteY46" fmla="*/ 2325511 h 2361233"/>
                <a:gd name="connsiteX47" fmla="*/ 4244623 w 4312356"/>
                <a:gd name="connsiteY47" fmla="*/ 2348088 h 2361233"/>
                <a:gd name="connsiteX48" fmla="*/ 4278489 w 4312356"/>
                <a:gd name="connsiteY48" fmla="*/ 2359377 h 2361233"/>
                <a:gd name="connsiteX49" fmla="*/ 4312356 w 4312356"/>
                <a:gd name="connsiteY49" fmla="*/ 2359377 h 236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312356" h="2361233">
                  <a:moveTo>
                    <a:pt x="0" y="0"/>
                  </a:moveTo>
                  <a:cubicBezTo>
                    <a:pt x="7526" y="22578"/>
                    <a:pt x="9377" y="47931"/>
                    <a:pt x="22578" y="67733"/>
                  </a:cubicBezTo>
                  <a:cubicBezTo>
                    <a:pt x="60208" y="139229"/>
                    <a:pt x="137348" y="299155"/>
                    <a:pt x="225778" y="428977"/>
                  </a:cubicBezTo>
                  <a:cubicBezTo>
                    <a:pt x="293511" y="513644"/>
                    <a:pt x="479778" y="758236"/>
                    <a:pt x="553156" y="846666"/>
                  </a:cubicBezTo>
                  <a:cubicBezTo>
                    <a:pt x="600193" y="903110"/>
                    <a:pt x="637823" y="931333"/>
                    <a:pt x="666045" y="959555"/>
                  </a:cubicBezTo>
                  <a:cubicBezTo>
                    <a:pt x="726251" y="1049864"/>
                    <a:pt x="647233" y="940744"/>
                    <a:pt x="722489" y="1016000"/>
                  </a:cubicBezTo>
                  <a:cubicBezTo>
                    <a:pt x="773550" y="1067061"/>
                    <a:pt x="713003" y="1039178"/>
                    <a:pt x="778934" y="1061155"/>
                  </a:cubicBezTo>
                  <a:cubicBezTo>
                    <a:pt x="790223" y="1072444"/>
                    <a:pt x="799517" y="1086166"/>
                    <a:pt x="812800" y="1095022"/>
                  </a:cubicBezTo>
                  <a:cubicBezTo>
                    <a:pt x="865481" y="1136415"/>
                    <a:pt x="1036697" y="1266237"/>
                    <a:pt x="1095023" y="1309511"/>
                  </a:cubicBezTo>
                  <a:cubicBezTo>
                    <a:pt x="1170282" y="1364074"/>
                    <a:pt x="1224845" y="1396059"/>
                    <a:pt x="1264356" y="1422400"/>
                  </a:cubicBezTo>
                  <a:cubicBezTo>
                    <a:pt x="1328557" y="1486599"/>
                    <a:pt x="1266739" y="1434880"/>
                    <a:pt x="1332089" y="1467555"/>
                  </a:cubicBezTo>
                  <a:cubicBezTo>
                    <a:pt x="1344224" y="1473623"/>
                    <a:pt x="1353558" y="1484623"/>
                    <a:pt x="1365956" y="1490133"/>
                  </a:cubicBezTo>
                  <a:cubicBezTo>
                    <a:pt x="1387704" y="1499799"/>
                    <a:pt x="1411111" y="1505185"/>
                    <a:pt x="1433689" y="1512711"/>
                  </a:cubicBezTo>
                  <a:cubicBezTo>
                    <a:pt x="1444978" y="1516474"/>
                    <a:pt x="1457655" y="1517399"/>
                    <a:pt x="1467556" y="1524000"/>
                  </a:cubicBezTo>
                  <a:cubicBezTo>
                    <a:pt x="1478845" y="1531526"/>
                    <a:pt x="1489025" y="1541067"/>
                    <a:pt x="1501423" y="1546577"/>
                  </a:cubicBezTo>
                  <a:cubicBezTo>
                    <a:pt x="1523171" y="1556243"/>
                    <a:pt x="1549354" y="1555954"/>
                    <a:pt x="1569156" y="1569155"/>
                  </a:cubicBezTo>
                  <a:cubicBezTo>
                    <a:pt x="1580445" y="1576681"/>
                    <a:pt x="1590625" y="1586223"/>
                    <a:pt x="1603023" y="1591733"/>
                  </a:cubicBezTo>
                  <a:cubicBezTo>
                    <a:pt x="1624771" y="1601399"/>
                    <a:pt x="1650954" y="1601110"/>
                    <a:pt x="1670756" y="1614311"/>
                  </a:cubicBezTo>
                  <a:cubicBezTo>
                    <a:pt x="1746015" y="1644415"/>
                    <a:pt x="1973674" y="1740370"/>
                    <a:pt x="2054578" y="1772355"/>
                  </a:cubicBezTo>
                  <a:lnTo>
                    <a:pt x="2156178" y="1806222"/>
                  </a:lnTo>
                  <a:cubicBezTo>
                    <a:pt x="2167467" y="1809985"/>
                    <a:pt x="2180144" y="1810910"/>
                    <a:pt x="2190045" y="1817511"/>
                  </a:cubicBezTo>
                  <a:cubicBezTo>
                    <a:pt x="2201334" y="1825037"/>
                    <a:pt x="2211514" y="1834578"/>
                    <a:pt x="2223912" y="1840088"/>
                  </a:cubicBezTo>
                  <a:cubicBezTo>
                    <a:pt x="2223917" y="1840090"/>
                    <a:pt x="2308576" y="1868310"/>
                    <a:pt x="2325512" y="1873955"/>
                  </a:cubicBezTo>
                  <a:lnTo>
                    <a:pt x="2427112" y="1907822"/>
                  </a:lnTo>
                  <a:cubicBezTo>
                    <a:pt x="2438401" y="1911585"/>
                    <a:pt x="2449434" y="1916225"/>
                    <a:pt x="2460978" y="1919111"/>
                  </a:cubicBezTo>
                  <a:cubicBezTo>
                    <a:pt x="2476030" y="1922874"/>
                    <a:pt x="2491273" y="1925942"/>
                    <a:pt x="2506134" y="1930400"/>
                  </a:cubicBezTo>
                  <a:cubicBezTo>
                    <a:pt x="2506152" y="1930405"/>
                    <a:pt x="2590792" y="1958619"/>
                    <a:pt x="2607734" y="1964266"/>
                  </a:cubicBezTo>
                  <a:lnTo>
                    <a:pt x="2810934" y="2032000"/>
                  </a:lnTo>
                  <a:lnTo>
                    <a:pt x="2878667" y="2054577"/>
                  </a:lnTo>
                  <a:cubicBezTo>
                    <a:pt x="2889956" y="2058340"/>
                    <a:pt x="2900990" y="2062980"/>
                    <a:pt x="2912534" y="2065866"/>
                  </a:cubicBezTo>
                  <a:cubicBezTo>
                    <a:pt x="3053709" y="2101160"/>
                    <a:pt x="2878179" y="2056051"/>
                    <a:pt x="2991556" y="2088444"/>
                  </a:cubicBezTo>
                  <a:cubicBezTo>
                    <a:pt x="3039734" y="2102209"/>
                    <a:pt x="3040780" y="2099383"/>
                    <a:pt x="3093156" y="2111022"/>
                  </a:cubicBezTo>
                  <a:cubicBezTo>
                    <a:pt x="3108302" y="2114388"/>
                    <a:pt x="3123394" y="2118049"/>
                    <a:pt x="3138312" y="2122311"/>
                  </a:cubicBezTo>
                  <a:cubicBezTo>
                    <a:pt x="3149753" y="2125580"/>
                    <a:pt x="3160510" y="2131266"/>
                    <a:pt x="3172178" y="2133600"/>
                  </a:cubicBezTo>
                  <a:cubicBezTo>
                    <a:pt x="3198269" y="2138818"/>
                    <a:pt x="3225021" y="2140128"/>
                    <a:pt x="3251200" y="2144888"/>
                  </a:cubicBezTo>
                  <a:cubicBezTo>
                    <a:pt x="3266465" y="2147663"/>
                    <a:pt x="3281438" y="2151915"/>
                    <a:pt x="3296356" y="2156177"/>
                  </a:cubicBezTo>
                  <a:cubicBezTo>
                    <a:pt x="3307798" y="2159446"/>
                    <a:pt x="3318554" y="2165132"/>
                    <a:pt x="3330223" y="2167466"/>
                  </a:cubicBezTo>
                  <a:cubicBezTo>
                    <a:pt x="3356314" y="2172684"/>
                    <a:pt x="3383154" y="2173537"/>
                    <a:pt x="3409245" y="2178755"/>
                  </a:cubicBezTo>
                  <a:cubicBezTo>
                    <a:pt x="3439673" y="2184841"/>
                    <a:pt x="3470118" y="2191520"/>
                    <a:pt x="3499556" y="2201333"/>
                  </a:cubicBezTo>
                  <a:cubicBezTo>
                    <a:pt x="3522134" y="2208859"/>
                    <a:pt x="3543674" y="2220959"/>
                    <a:pt x="3567289" y="2223911"/>
                  </a:cubicBezTo>
                  <a:lnTo>
                    <a:pt x="3657600" y="2235200"/>
                  </a:lnTo>
                  <a:cubicBezTo>
                    <a:pt x="3686614" y="2244870"/>
                    <a:pt x="3705443" y="2252108"/>
                    <a:pt x="3736623" y="2257777"/>
                  </a:cubicBezTo>
                  <a:cubicBezTo>
                    <a:pt x="3762802" y="2262537"/>
                    <a:pt x="3789304" y="2265303"/>
                    <a:pt x="3815645" y="2269066"/>
                  </a:cubicBezTo>
                  <a:cubicBezTo>
                    <a:pt x="3826934" y="2272829"/>
                    <a:pt x="3837896" y="2277774"/>
                    <a:pt x="3849512" y="2280355"/>
                  </a:cubicBezTo>
                  <a:cubicBezTo>
                    <a:pt x="3913328" y="2294536"/>
                    <a:pt x="3950365" y="2293150"/>
                    <a:pt x="4018845" y="2302933"/>
                  </a:cubicBezTo>
                  <a:cubicBezTo>
                    <a:pt x="4037839" y="2305647"/>
                    <a:pt x="4056411" y="2310790"/>
                    <a:pt x="4075289" y="2314222"/>
                  </a:cubicBezTo>
                  <a:cubicBezTo>
                    <a:pt x="4097809" y="2318317"/>
                    <a:pt x="4120503" y="2321416"/>
                    <a:pt x="4143023" y="2325511"/>
                  </a:cubicBezTo>
                  <a:cubicBezTo>
                    <a:pt x="4175016" y="2331328"/>
                    <a:pt x="4212926" y="2339032"/>
                    <a:pt x="4244623" y="2348088"/>
                  </a:cubicBezTo>
                  <a:cubicBezTo>
                    <a:pt x="4256065" y="2351357"/>
                    <a:pt x="4266752" y="2357421"/>
                    <a:pt x="4278489" y="2359377"/>
                  </a:cubicBezTo>
                  <a:cubicBezTo>
                    <a:pt x="4289624" y="2361233"/>
                    <a:pt x="4301067" y="2359377"/>
                    <a:pt x="4312356" y="2359377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711246" y="1699763"/>
              <a:ext cx="4030438" cy="3307379"/>
            </a:xfrm>
            <a:custGeom>
              <a:avLst/>
              <a:gdLst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67645 w 4030134"/>
                <a:gd name="connsiteY21" fmla="*/ 1286934 h 3307645"/>
                <a:gd name="connsiteX22" fmla="*/ 790223 w 4030134"/>
                <a:gd name="connsiteY22" fmla="*/ 1320800 h 3307645"/>
                <a:gd name="connsiteX23" fmla="*/ 824089 w 4030134"/>
                <a:gd name="connsiteY23" fmla="*/ 1343378 h 3307645"/>
                <a:gd name="connsiteX24" fmla="*/ 857956 w 4030134"/>
                <a:gd name="connsiteY24" fmla="*/ 1377245 h 3307645"/>
                <a:gd name="connsiteX25" fmla="*/ 903111 w 4030134"/>
                <a:gd name="connsiteY25" fmla="*/ 1433689 h 3307645"/>
                <a:gd name="connsiteX26" fmla="*/ 948267 w 4030134"/>
                <a:gd name="connsiteY26" fmla="*/ 1501423 h 3307645"/>
                <a:gd name="connsiteX27" fmla="*/ 993423 w 4030134"/>
                <a:gd name="connsiteY27" fmla="*/ 1569156 h 3307645"/>
                <a:gd name="connsiteX28" fmla="*/ 1174045 w 4030134"/>
                <a:gd name="connsiteY28" fmla="*/ 1840089 h 3307645"/>
                <a:gd name="connsiteX29" fmla="*/ 1196623 w 4030134"/>
                <a:gd name="connsiteY29" fmla="*/ 1873956 h 3307645"/>
                <a:gd name="connsiteX30" fmla="*/ 1219200 w 4030134"/>
                <a:gd name="connsiteY30" fmla="*/ 1907823 h 3307645"/>
                <a:gd name="connsiteX31" fmla="*/ 1253067 w 4030134"/>
                <a:gd name="connsiteY31" fmla="*/ 1952978 h 3307645"/>
                <a:gd name="connsiteX32" fmla="*/ 1275645 w 4030134"/>
                <a:gd name="connsiteY32" fmla="*/ 1986845 h 3307645"/>
                <a:gd name="connsiteX33" fmla="*/ 1309511 w 4030134"/>
                <a:gd name="connsiteY33" fmla="*/ 2020712 h 3307645"/>
                <a:gd name="connsiteX34" fmla="*/ 1343378 w 4030134"/>
                <a:gd name="connsiteY34" fmla="*/ 2088445 h 3307645"/>
                <a:gd name="connsiteX35" fmla="*/ 1411111 w 4030134"/>
                <a:gd name="connsiteY35" fmla="*/ 2156178 h 3307645"/>
                <a:gd name="connsiteX36" fmla="*/ 1433689 w 4030134"/>
                <a:gd name="connsiteY36" fmla="*/ 2190045 h 3307645"/>
                <a:gd name="connsiteX37" fmla="*/ 1501423 w 4030134"/>
                <a:gd name="connsiteY37" fmla="*/ 2257778 h 3307645"/>
                <a:gd name="connsiteX38" fmla="*/ 1546578 w 4030134"/>
                <a:gd name="connsiteY38" fmla="*/ 2325512 h 3307645"/>
                <a:gd name="connsiteX39" fmla="*/ 1614311 w 4030134"/>
                <a:gd name="connsiteY39" fmla="*/ 2381956 h 3307645"/>
                <a:gd name="connsiteX40" fmla="*/ 1648178 w 4030134"/>
                <a:gd name="connsiteY40" fmla="*/ 2404534 h 3307645"/>
                <a:gd name="connsiteX41" fmla="*/ 1783645 w 4030134"/>
                <a:gd name="connsiteY41" fmla="*/ 2517423 h 3307645"/>
                <a:gd name="connsiteX42" fmla="*/ 1851378 w 4030134"/>
                <a:gd name="connsiteY42" fmla="*/ 2562578 h 3307645"/>
                <a:gd name="connsiteX43" fmla="*/ 1919111 w 4030134"/>
                <a:gd name="connsiteY43" fmla="*/ 2607734 h 3307645"/>
                <a:gd name="connsiteX44" fmla="*/ 1986845 w 4030134"/>
                <a:gd name="connsiteY44" fmla="*/ 2664178 h 3307645"/>
                <a:gd name="connsiteX45" fmla="*/ 2020711 w 4030134"/>
                <a:gd name="connsiteY45" fmla="*/ 2675467 h 3307645"/>
                <a:gd name="connsiteX46" fmla="*/ 2088445 w 4030134"/>
                <a:gd name="connsiteY46" fmla="*/ 2720623 h 3307645"/>
                <a:gd name="connsiteX47" fmla="*/ 2156178 w 4030134"/>
                <a:gd name="connsiteY47" fmla="*/ 2743200 h 3307645"/>
                <a:gd name="connsiteX48" fmla="*/ 2190045 w 4030134"/>
                <a:gd name="connsiteY48" fmla="*/ 2754489 h 3307645"/>
                <a:gd name="connsiteX49" fmla="*/ 2223911 w 4030134"/>
                <a:gd name="connsiteY49" fmla="*/ 2788356 h 3307645"/>
                <a:gd name="connsiteX50" fmla="*/ 2291645 w 4030134"/>
                <a:gd name="connsiteY50" fmla="*/ 2810934 h 3307645"/>
                <a:gd name="connsiteX51" fmla="*/ 2325511 w 4030134"/>
                <a:gd name="connsiteY51" fmla="*/ 2822223 h 3307645"/>
                <a:gd name="connsiteX52" fmla="*/ 2393245 w 4030134"/>
                <a:gd name="connsiteY52" fmla="*/ 2856089 h 3307645"/>
                <a:gd name="connsiteX53" fmla="*/ 2438400 w 4030134"/>
                <a:gd name="connsiteY53" fmla="*/ 2878667 h 3307645"/>
                <a:gd name="connsiteX54" fmla="*/ 2506134 w 4030134"/>
                <a:gd name="connsiteY54" fmla="*/ 2901245 h 3307645"/>
                <a:gd name="connsiteX55" fmla="*/ 2630311 w 4030134"/>
                <a:gd name="connsiteY55" fmla="*/ 2957689 h 3307645"/>
                <a:gd name="connsiteX56" fmla="*/ 2720623 w 4030134"/>
                <a:gd name="connsiteY56" fmla="*/ 2980267 h 3307645"/>
                <a:gd name="connsiteX57" fmla="*/ 2833511 w 4030134"/>
                <a:gd name="connsiteY57" fmla="*/ 3014134 h 3307645"/>
                <a:gd name="connsiteX58" fmla="*/ 2867378 w 4030134"/>
                <a:gd name="connsiteY58" fmla="*/ 3025423 h 3307645"/>
                <a:gd name="connsiteX59" fmla="*/ 2957689 w 4030134"/>
                <a:gd name="connsiteY59" fmla="*/ 3048000 h 3307645"/>
                <a:gd name="connsiteX60" fmla="*/ 2991556 w 4030134"/>
                <a:gd name="connsiteY60" fmla="*/ 3059289 h 3307645"/>
                <a:gd name="connsiteX61" fmla="*/ 3138311 w 4030134"/>
                <a:gd name="connsiteY61" fmla="*/ 3093156 h 3307645"/>
                <a:gd name="connsiteX62" fmla="*/ 3172178 w 4030134"/>
                <a:gd name="connsiteY62" fmla="*/ 3104445 h 3307645"/>
                <a:gd name="connsiteX63" fmla="*/ 3228623 w 4030134"/>
                <a:gd name="connsiteY63" fmla="*/ 3115734 h 3307645"/>
                <a:gd name="connsiteX64" fmla="*/ 3364089 w 4030134"/>
                <a:gd name="connsiteY64" fmla="*/ 3138312 h 3307645"/>
                <a:gd name="connsiteX65" fmla="*/ 3499556 w 4030134"/>
                <a:gd name="connsiteY65" fmla="*/ 3183467 h 3307645"/>
                <a:gd name="connsiteX66" fmla="*/ 3533423 w 4030134"/>
                <a:gd name="connsiteY66" fmla="*/ 3194756 h 3307645"/>
                <a:gd name="connsiteX67" fmla="*/ 3567289 w 4030134"/>
                <a:gd name="connsiteY67" fmla="*/ 3206045 h 3307645"/>
                <a:gd name="connsiteX68" fmla="*/ 3646311 w 4030134"/>
                <a:gd name="connsiteY68" fmla="*/ 3228623 h 3307645"/>
                <a:gd name="connsiteX69" fmla="*/ 3691467 w 4030134"/>
                <a:gd name="connsiteY69" fmla="*/ 3239912 h 3307645"/>
                <a:gd name="connsiteX70" fmla="*/ 3759200 w 4030134"/>
                <a:gd name="connsiteY70" fmla="*/ 3262489 h 3307645"/>
                <a:gd name="connsiteX71" fmla="*/ 3962400 w 4030134"/>
                <a:gd name="connsiteY71" fmla="*/ 3285067 h 3307645"/>
                <a:gd name="connsiteX72" fmla="*/ 4030134 w 4030134"/>
                <a:gd name="connsiteY72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67645 w 4030134"/>
                <a:gd name="connsiteY21" fmla="*/ 1286934 h 3307645"/>
                <a:gd name="connsiteX22" fmla="*/ 790223 w 4030134"/>
                <a:gd name="connsiteY22" fmla="*/ 1320800 h 3307645"/>
                <a:gd name="connsiteX23" fmla="*/ 824089 w 4030134"/>
                <a:gd name="connsiteY23" fmla="*/ 1343378 h 3307645"/>
                <a:gd name="connsiteX24" fmla="*/ 857956 w 4030134"/>
                <a:gd name="connsiteY24" fmla="*/ 1377245 h 3307645"/>
                <a:gd name="connsiteX25" fmla="*/ 903111 w 4030134"/>
                <a:gd name="connsiteY25" fmla="*/ 1433689 h 3307645"/>
                <a:gd name="connsiteX26" fmla="*/ 948267 w 4030134"/>
                <a:gd name="connsiteY26" fmla="*/ 1501423 h 3307645"/>
                <a:gd name="connsiteX27" fmla="*/ 1174045 w 4030134"/>
                <a:gd name="connsiteY27" fmla="*/ 1840089 h 3307645"/>
                <a:gd name="connsiteX28" fmla="*/ 1196623 w 4030134"/>
                <a:gd name="connsiteY28" fmla="*/ 1873956 h 3307645"/>
                <a:gd name="connsiteX29" fmla="*/ 1219200 w 4030134"/>
                <a:gd name="connsiteY29" fmla="*/ 1907823 h 3307645"/>
                <a:gd name="connsiteX30" fmla="*/ 1253067 w 4030134"/>
                <a:gd name="connsiteY30" fmla="*/ 1952978 h 3307645"/>
                <a:gd name="connsiteX31" fmla="*/ 1275645 w 4030134"/>
                <a:gd name="connsiteY31" fmla="*/ 1986845 h 3307645"/>
                <a:gd name="connsiteX32" fmla="*/ 1309511 w 4030134"/>
                <a:gd name="connsiteY32" fmla="*/ 2020712 h 3307645"/>
                <a:gd name="connsiteX33" fmla="*/ 1343378 w 4030134"/>
                <a:gd name="connsiteY33" fmla="*/ 2088445 h 3307645"/>
                <a:gd name="connsiteX34" fmla="*/ 1411111 w 4030134"/>
                <a:gd name="connsiteY34" fmla="*/ 2156178 h 3307645"/>
                <a:gd name="connsiteX35" fmla="*/ 1433689 w 4030134"/>
                <a:gd name="connsiteY35" fmla="*/ 2190045 h 3307645"/>
                <a:gd name="connsiteX36" fmla="*/ 1501423 w 4030134"/>
                <a:gd name="connsiteY36" fmla="*/ 2257778 h 3307645"/>
                <a:gd name="connsiteX37" fmla="*/ 1546578 w 4030134"/>
                <a:gd name="connsiteY37" fmla="*/ 2325512 h 3307645"/>
                <a:gd name="connsiteX38" fmla="*/ 1614311 w 4030134"/>
                <a:gd name="connsiteY38" fmla="*/ 2381956 h 3307645"/>
                <a:gd name="connsiteX39" fmla="*/ 1648178 w 4030134"/>
                <a:gd name="connsiteY39" fmla="*/ 2404534 h 3307645"/>
                <a:gd name="connsiteX40" fmla="*/ 1783645 w 4030134"/>
                <a:gd name="connsiteY40" fmla="*/ 2517423 h 3307645"/>
                <a:gd name="connsiteX41" fmla="*/ 1851378 w 4030134"/>
                <a:gd name="connsiteY41" fmla="*/ 2562578 h 3307645"/>
                <a:gd name="connsiteX42" fmla="*/ 1919111 w 4030134"/>
                <a:gd name="connsiteY42" fmla="*/ 2607734 h 3307645"/>
                <a:gd name="connsiteX43" fmla="*/ 1986845 w 4030134"/>
                <a:gd name="connsiteY43" fmla="*/ 2664178 h 3307645"/>
                <a:gd name="connsiteX44" fmla="*/ 2020711 w 4030134"/>
                <a:gd name="connsiteY44" fmla="*/ 2675467 h 3307645"/>
                <a:gd name="connsiteX45" fmla="*/ 2088445 w 4030134"/>
                <a:gd name="connsiteY45" fmla="*/ 2720623 h 3307645"/>
                <a:gd name="connsiteX46" fmla="*/ 2156178 w 4030134"/>
                <a:gd name="connsiteY46" fmla="*/ 2743200 h 3307645"/>
                <a:gd name="connsiteX47" fmla="*/ 2190045 w 4030134"/>
                <a:gd name="connsiteY47" fmla="*/ 2754489 h 3307645"/>
                <a:gd name="connsiteX48" fmla="*/ 2223911 w 4030134"/>
                <a:gd name="connsiteY48" fmla="*/ 2788356 h 3307645"/>
                <a:gd name="connsiteX49" fmla="*/ 2291645 w 4030134"/>
                <a:gd name="connsiteY49" fmla="*/ 2810934 h 3307645"/>
                <a:gd name="connsiteX50" fmla="*/ 2325511 w 4030134"/>
                <a:gd name="connsiteY50" fmla="*/ 2822223 h 3307645"/>
                <a:gd name="connsiteX51" fmla="*/ 2393245 w 4030134"/>
                <a:gd name="connsiteY51" fmla="*/ 2856089 h 3307645"/>
                <a:gd name="connsiteX52" fmla="*/ 2438400 w 4030134"/>
                <a:gd name="connsiteY52" fmla="*/ 2878667 h 3307645"/>
                <a:gd name="connsiteX53" fmla="*/ 2506134 w 4030134"/>
                <a:gd name="connsiteY53" fmla="*/ 2901245 h 3307645"/>
                <a:gd name="connsiteX54" fmla="*/ 2630311 w 4030134"/>
                <a:gd name="connsiteY54" fmla="*/ 2957689 h 3307645"/>
                <a:gd name="connsiteX55" fmla="*/ 2720623 w 4030134"/>
                <a:gd name="connsiteY55" fmla="*/ 2980267 h 3307645"/>
                <a:gd name="connsiteX56" fmla="*/ 2833511 w 4030134"/>
                <a:gd name="connsiteY56" fmla="*/ 3014134 h 3307645"/>
                <a:gd name="connsiteX57" fmla="*/ 2867378 w 4030134"/>
                <a:gd name="connsiteY57" fmla="*/ 3025423 h 3307645"/>
                <a:gd name="connsiteX58" fmla="*/ 2957689 w 4030134"/>
                <a:gd name="connsiteY58" fmla="*/ 3048000 h 3307645"/>
                <a:gd name="connsiteX59" fmla="*/ 2991556 w 4030134"/>
                <a:gd name="connsiteY59" fmla="*/ 3059289 h 3307645"/>
                <a:gd name="connsiteX60" fmla="*/ 3138311 w 4030134"/>
                <a:gd name="connsiteY60" fmla="*/ 3093156 h 3307645"/>
                <a:gd name="connsiteX61" fmla="*/ 3172178 w 4030134"/>
                <a:gd name="connsiteY61" fmla="*/ 3104445 h 3307645"/>
                <a:gd name="connsiteX62" fmla="*/ 3228623 w 4030134"/>
                <a:gd name="connsiteY62" fmla="*/ 3115734 h 3307645"/>
                <a:gd name="connsiteX63" fmla="*/ 3364089 w 4030134"/>
                <a:gd name="connsiteY63" fmla="*/ 3138312 h 3307645"/>
                <a:gd name="connsiteX64" fmla="*/ 3499556 w 4030134"/>
                <a:gd name="connsiteY64" fmla="*/ 3183467 h 3307645"/>
                <a:gd name="connsiteX65" fmla="*/ 3533423 w 4030134"/>
                <a:gd name="connsiteY65" fmla="*/ 3194756 h 3307645"/>
                <a:gd name="connsiteX66" fmla="*/ 3567289 w 4030134"/>
                <a:gd name="connsiteY66" fmla="*/ 3206045 h 3307645"/>
                <a:gd name="connsiteX67" fmla="*/ 3646311 w 4030134"/>
                <a:gd name="connsiteY67" fmla="*/ 3228623 h 3307645"/>
                <a:gd name="connsiteX68" fmla="*/ 3691467 w 4030134"/>
                <a:gd name="connsiteY68" fmla="*/ 3239912 h 3307645"/>
                <a:gd name="connsiteX69" fmla="*/ 3759200 w 4030134"/>
                <a:gd name="connsiteY69" fmla="*/ 3262489 h 3307645"/>
                <a:gd name="connsiteX70" fmla="*/ 3962400 w 4030134"/>
                <a:gd name="connsiteY70" fmla="*/ 3285067 h 3307645"/>
                <a:gd name="connsiteX71" fmla="*/ 4030134 w 4030134"/>
                <a:gd name="connsiteY71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67645 w 4030134"/>
                <a:gd name="connsiteY21" fmla="*/ 1286934 h 3307645"/>
                <a:gd name="connsiteX22" fmla="*/ 790223 w 4030134"/>
                <a:gd name="connsiteY22" fmla="*/ 1320800 h 3307645"/>
                <a:gd name="connsiteX23" fmla="*/ 824089 w 4030134"/>
                <a:gd name="connsiteY23" fmla="*/ 1343378 h 3307645"/>
                <a:gd name="connsiteX24" fmla="*/ 857956 w 4030134"/>
                <a:gd name="connsiteY24" fmla="*/ 1377245 h 3307645"/>
                <a:gd name="connsiteX25" fmla="*/ 903111 w 4030134"/>
                <a:gd name="connsiteY25" fmla="*/ 1433689 h 3307645"/>
                <a:gd name="connsiteX26" fmla="*/ 1174045 w 4030134"/>
                <a:gd name="connsiteY26" fmla="*/ 1840089 h 3307645"/>
                <a:gd name="connsiteX27" fmla="*/ 1196623 w 4030134"/>
                <a:gd name="connsiteY27" fmla="*/ 1873956 h 3307645"/>
                <a:gd name="connsiteX28" fmla="*/ 1219200 w 4030134"/>
                <a:gd name="connsiteY28" fmla="*/ 1907823 h 3307645"/>
                <a:gd name="connsiteX29" fmla="*/ 1253067 w 4030134"/>
                <a:gd name="connsiteY29" fmla="*/ 1952978 h 3307645"/>
                <a:gd name="connsiteX30" fmla="*/ 1275645 w 4030134"/>
                <a:gd name="connsiteY30" fmla="*/ 1986845 h 3307645"/>
                <a:gd name="connsiteX31" fmla="*/ 1309511 w 4030134"/>
                <a:gd name="connsiteY31" fmla="*/ 2020712 h 3307645"/>
                <a:gd name="connsiteX32" fmla="*/ 1343378 w 4030134"/>
                <a:gd name="connsiteY32" fmla="*/ 2088445 h 3307645"/>
                <a:gd name="connsiteX33" fmla="*/ 1411111 w 4030134"/>
                <a:gd name="connsiteY33" fmla="*/ 2156178 h 3307645"/>
                <a:gd name="connsiteX34" fmla="*/ 1433689 w 4030134"/>
                <a:gd name="connsiteY34" fmla="*/ 2190045 h 3307645"/>
                <a:gd name="connsiteX35" fmla="*/ 1501423 w 4030134"/>
                <a:gd name="connsiteY35" fmla="*/ 2257778 h 3307645"/>
                <a:gd name="connsiteX36" fmla="*/ 1546578 w 4030134"/>
                <a:gd name="connsiteY36" fmla="*/ 2325512 h 3307645"/>
                <a:gd name="connsiteX37" fmla="*/ 1614311 w 4030134"/>
                <a:gd name="connsiteY37" fmla="*/ 2381956 h 3307645"/>
                <a:gd name="connsiteX38" fmla="*/ 1648178 w 4030134"/>
                <a:gd name="connsiteY38" fmla="*/ 2404534 h 3307645"/>
                <a:gd name="connsiteX39" fmla="*/ 1783645 w 4030134"/>
                <a:gd name="connsiteY39" fmla="*/ 2517423 h 3307645"/>
                <a:gd name="connsiteX40" fmla="*/ 1851378 w 4030134"/>
                <a:gd name="connsiteY40" fmla="*/ 2562578 h 3307645"/>
                <a:gd name="connsiteX41" fmla="*/ 1919111 w 4030134"/>
                <a:gd name="connsiteY41" fmla="*/ 2607734 h 3307645"/>
                <a:gd name="connsiteX42" fmla="*/ 1986845 w 4030134"/>
                <a:gd name="connsiteY42" fmla="*/ 2664178 h 3307645"/>
                <a:gd name="connsiteX43" fmla="*/ 2020711 w 4030134"/>
                <a:gd name="connsiteY43" fmla="*/ 2675467 h 3307645"/>
                <a:gd name="connsiteX44" fmla="*/ 2088445 w 4030134"/>
                <a:gd name="connsiteY44" fmla="*/ 2720623 h 3307645"/>
                <a:gd name="connsiteX45" fmla="*/ 2156178 w 4030134"/>
                <a:gd name="connsiteY45" fmla="*/ 2743200 h 3307645"/>
                <a:gd name="connsiteX46" fmla="*/ 2190045 w 4030134"/>
                <a:gd name="connsiteY46" fmla="*/ 2754489 h 3307645"/>
                <a:gd name="connsiteX47" fmla="*/ 2223911 w 4030134"/>
                <a:gd name="connsiteY47" fmla="*/ 2788356 h 3307645"/>
                <a:gd name="connsiteX48" fmla="*/ 2291645 w 4030134"/>
                <a:gd name="connsiteY48" fmla="*/ 2810934 h 3307645"/>
                <a:gd name="connsiteX49" fmla="*/ 2325511 w 4030134"/>
                <a:gd name="connsiteY49" fmla="*/ 2822223 h 3307645"/>
                <a:gd name="connsiteX50" fmla="*/ 2393245 w 4030134"/>
                <a:gd name="connsiteY50" fmla="*/ 2856089 h 3307645"/>
                <a:gd name="connsiteX51" fmla="*/ 2438400 w 4030134"/>
                <a:gd name="connsiteY51" fmla="*/ 2878667 h 3307645"/>
                <a:gd name="connsiteX52" fmla="*/ 2506134 w 4030134"/>
                <a:gd name="connsiteY52" fmla="*/ 2901245 h 3307645"/>
                <a:gd name="connsiteX53" fmla="*/ 2630311 w 4030134"/>
                <a:gd name="connsiteY53" fmla="*/ 2957689 h 3307645"/>
                <a:gd name="connsiteX54" fmla="*/ 2720623 w 4030134"/>
                <a:gd name="connsiteY54" fmla="*/ 2980267 h 3307645"/>
                <a:gd name="connsiteX55" fmla="*/ 2833511 w 4030134"/>
                <a:gd name="connsiteY55" fmla="*/ 3014134 h 3307645"/>
                <a:gd name="connsiteX56" fmla="*/ 2867378 w 4030134"/>
                <a:gd name="connsiteY56" fmla="*/ 3025423 h 3307645"/>
                <a:gd name="connsiteX57" fmla="*/ 2957689 w 4030134"/>
                <a:gd name="connsiteY57" fmla="*/ 3048000 h 3307645"/>
                <a:gd name="connsiteX58" fmla="*/ 2991556 w 4030134"/>
                <a:gd name="connsiteY58" fmla="*/ 3059289 h 3307645"/>
                <a:gd name="connsiteX59" fmla="*/ 3138311 w 4030134"/>
                <a:gd name="connsiteY59" fmla="*/ 3093156 h 3307645"/>
                <a:gd name="connsiteX60" fmla="*/ 3172178 w 4030134"/>
                <a:gd name="connsiteY60" fmla="*/ 3104445 h 3307645"/>
                <a:gd name="connsiteX61" fmla="*/ 3228623 w 4030134"/>
                <a:gd name="connsiteY61" fmla="*/ 3115734 h 3307645"/>
                <a:gd name="connsiteX62" fmla="*/ 3364089 w 4030134"/>
                <a:gd name="connsiteY62" fmla="*/ 3138312 h 3307645"/>
                <a:gd name="connsiteX63" fmla="*/ 3499556 w 4030134"/>
                <a:gd name="connsiteY63" fmla="*/ 3183467 h 3307645"/>
                <a:gd name="connsiteX64" fmla="*/ 3533423 w 4030134"/>
                <a:gd name="connsiteY64" fmla="*/ 3194756 h 3307645"/>
                <a:gd name="connsiteX65" fmla="*/ 3567289 w 4030134"/>
                <a:gd name="connsiteY65" fmla="*/ 3206045 h 3307645"/>
                <a:gd name="connsiteX66" fmla="*/ 3646311 w 4030134"/>
                <a:gd name="connsiteY66" fmla="*/ 3228623 h 3307645"/>
                <a:gd name="connsiteX67" fmla="*/ 3691467 w 4030134"/>
                <a:gd name="connsiteY67" fmla="*/ 3239912 h 3307645"/>
                <a:gd name="connsiteX68" fmla="*/ 3759200 w 4030134"/>
                <a:gd name="connsiteY68" fmla="*/ 3262489 h 3307645"/>
                <a:gd name="connsiteX69" fmla="*/ 3962400 w 4030134"/>
                <a:gd name="connsiteY69" fmla="*/ 3285067 h 3307645"/>
                <a:gd name="connsiteX70" fmla="*/ 4030134 w 4030134"/>
                <a:gd name="connsiteY70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67645 w 4030134"/>
                <a:gd name="connsiteY21" fmla="*/ 1286934 h 3307645"/>
                <a:gd name="connsiteX22" fmla="*/ 790223 w 4030134"/>
                <a:gd name="connsiteY22" fmla="*/ 1320800 h 3307645"/>
                <a:gd name="connsiteX23" fmla="*/ 824089 w 4030134"/>
                <a:gd name="connsiteY23" fmla="*/ 1343378 h 3307645"/>
                <a:gd name="connsiteX24" fmla="*/ 857956 w 4030134"/>
                <a:gd name="connsiteY24" fmla="*/ 1377245 h 3307645"/>
                <a:gd name="connsiteX25" fmla="*/ 1174045 w 4030134"/>
                <a:gd name="connsiteY25" fmla="*/ 1840089 h 3307645"/>
                <a:gd name="connsiteX26" fmla="*/ 1196623 w 4030134"/>
                <a:gd name="connsiteY26" fmla="*/ 1873956 h 3307645"/>
                <a:gd name="connsiteX27" fmla="*/ 1219200 w 4030134"/>
                <a:gd name="connsiteY27" fmla="*/ 1907823 h 3307645"/>
                <a:gd name="connsiteX28" fmla="*/ 1253067 w 4030134"/>
                <a:gd name="connsiteY28" fmla="*/ 1952978 h 3307645"/>
                <a:gd name="connsiteX29" fmla="*/ 1275645 w 4030134"/>
                <a:gd name="connsiteY29" fmla="*/ 1986845 h 3307645"/>
                <a:gd name="connsiteX30" fmla="*/ 1309511 w 4030134"/>
                <a:gd name="connsiteY30" fmla="*/ 2020712 h 3307645"/>
                <a:gd name="connsiteX31" fmla="*/ 1343378 w 4030134"/>
                <a:gd name="connsiteY31" fmla="*/ 2088445 h 3307645"/>
                <a:gd name="connsiteX32" fmla="*/ 1411111 w 4030134"/>
                <a:gd name="connsiteY32" fmla="*/ 2156178 h 3307645"/>
                <a:gd name="connsiteX33" fmla="*/ 1433689 w 4030134"/>
                <a:gd name="connsiteY33" fmla="*/ 2190045 h 3307645"/>
                <a:gd name="connsiteX34" fmla="*/ 1501423 w 4030134"/>
                <a:gd name="connsiteY34" fmla="*/ 2257778 h 3307645"/>
                <a:gd name="connsiteX35" fmla="*/ 1546578 w 4030134"/>
                <a:gd name="connsiteY35" fmla="*/ 2325512 h 3307645"/>
                <a:gd name="connsiteX36" fmla="*/ 1614311 w 4030134"/>
                <a:gd name="connsiteY36" fmla="*/ 2381956 h 3307645"/>
                <a:gd name="connsiteX37" fmla="*/ 1648178 w 4030134"/>
                <a:gd name="connsiteY37" fmla="*/ 2404534 h 3307645"/>
                <a:gd name="connsiteX38" fmla="*/ 1783645 w 4030134"/>
                <a:gd name="connsiteY38" fmla="*/ 2517423 h 3307645"/>
                <a:gd name="connsiteX39" fmla="*/ 1851378 w 4030134"/>
                <a:gd name="connsiteY39" fmla="*/ 2562578 h 3307645"/>
                <a:gd name="connsiteX40" fmla="*/ 1919111 w 4030134"/>
                <a:gd name="connsiteY40" fmla="*/ 2607734 h 3307645"/>
                <a:gd name="connsiteX41" fmla="*/ 1986845 w 4030134"/>
                <a:gd name="connsiteY41" fmla="*/ 2664178 h 3307645"/>
                <a:gd name="connsiteX42" fmla="*/ 2020711 w 4030134"/>
                <a:gd name="connsiteY42" fmla="*/ 2675467 h 3307645"/>
                <a:gd name="connsiteX43" fmla="*/ 2088445 w 4030134"/>
                <a:gd name="connsiteY43" fmla="*/ 2720623 h 3307645"/>
                <a:gd name="connsiteX44" fmla="*/ 2156178 w 4030134"/>
                <a:gd name="connsiteY44" fmla="*/ 2743200 h 3307645"/>
                <a:gd name="connsiteX45" fmla="*/ 2190045 w 4030134"/>
                <a:gd name="connsiteY45" fmla="*/ 2754489 h 3307645"/>
                <a:gd name="connsiteX46" fmla="*/ 2223911 w 4030134"/>
                <a:gd name="connsiteY46" fmla="*/ 2788356 h 3307645"/>
                <a:gd name="connsiteX47" fmla="*/ 2291645 w 4030134"/>
                <a:gd name="connsiteY47" fmla="*/ 2810934 h 3307645"/>
                <a:gd name="connsiteX48" fmla="*/ 2325511 w 4030134"/>
                <a:gd name="connsiteY48" fmla="*/ 2822223 h 3307645"/>
                <a:gd name="connsiteX49" fmla="*/ 2393245 w 4030134"/>
                <a:gd name="connsiteY49" fmla="*/ 2856089 h 3307645"/>
                <a:gd name="connsiteX50" fmla="*/ 2438400 w 4030134"/>
                <a:gd name="connsiteY50" fmla="*/ 2878667 h 3307645"/>
                <a:gd name="connsiteX51" fmla="*/ 2506134 w 4030134"/>
                <a:gd name="connsiteY51" fmla="*/ 2901245 h 3307645"/>
                <a:gd name="connsiteX52" fmla="*/ 2630311 w 4030134"/>
                <a:gd name="connsiteY52" fmla="*/ 2957689 h 3307645"/>
                <a:gd name="connsiteX53" fmla="*/ 2720623 w 4030134"/>
                <a:gd name="connsiteY53" fmla="*/ 2980267 h 3307645"/>
                <a:gd name="connsiteX54" fmla="*/ 2833511 w 4030134"/>
                <a:gd name="connsiteY54" fmla="*/ 3014134 h 3307645"/>
                <a:gd name="connsiteX55" fmla="*/ 2867378 w 4030134"/>
                <a:gd name="connsiteY55" fmla="*/ 3025423 h 3307645"/>
                <a:gd name="connsiteX56" fmla="*/ 2957689 w 4030134"/>
                <a:gd name="connsiteY56" fmla="*/ 3048000 h 3307645"/>
                <a:gd name="connsiteX57" fmla="*/ 2991556 w 4030134"/>
                <a:gd name="connsiteY57" fmla="*/ 3059289 h 3307645"/>
                <a:gd name="connsiteX58" fmla="*/ 3138311 w 4030134"/>
                <a:gd name="connsiteY58" fmla="*/ 3093156 h 3307645"/>
                <a:gd name="connsiteX59" fmla="*/ 3172178 w 4030134"/>
                <a:gd name="connsiteY59" fmla="*/ 3104445 h 3307645"/>
                <a:gd name="connsiteX60" fmla="*/ 3228623 w 4030134"/>
                <a:gd name="connsiteY60" fmla="*/ 3115734 h 3307645"/>
                <a:gd name="connsiteX61" fmla="*/ 3364089 w 4030134"/>
                <a:gd name="connsiteY61" fmla="*/ 3138312 h 3307645"/>
                <a:gd name="connsiteX62" fmla="*/ 3499556 w 4030134"/>
                <a:gd name="connsiteY62" fmla="*/ 3183467 h 3307645"/>
                <a:gd name="connsiteX63" fmla="*/ 3533423 w 4030134"/>
                <a:gd name="connsiteY63" fmla="*/ 3194756 h 3307645"/>
                <a:gd name="connsiteX64" fmla="*/ 3567289 w 4030134"/>
                <a:gd name="connsiteY64" fmla="*/ 3206045 h 3307645"/>
                <a:gd name="connsiteX65" fmla="*/ 3646311 w 4030134"/>
                <a:gd name="connsiteY65" fmla="*/ 3228623 h 3307645"/>
                <a:gd name="connsiteX66" fmla="*/ 3691467 w 4030134"/>
                <a:gd name="connsiteY66" fmla="*/ 3239912 h 3307645"/>
                <a:gd name="connsiteX67" fmla="*/ 3759200 w 4030134"/>
                <a:gd name="connsiteY67" fmla="*/ 3262489 h 3307645"/>
                <a:gd name="connsiteX68" fmla="*/ 3962400 w 4030134"/>
                <a:gd name="connsiteY68" fmla="*/ 3285067 h 3307645"/>
                <a:gd name="connsiteX69" fmla="*/ 4030134 w 4030134"/>
                <a:gd name="connsiteY69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67645 w 4030134"/>
                <a:gd name="connsiteY21" fmla="*/ 1286934 h 3307645"/>
                <a:gd name="connsiteX22" fmla="*/ 790223 w 4030134"/>
                <a:gd name="connsiteY22" fmla="*/ 1320800 h 3307645"/>
                <a:gd name="connsiteX23" fmla="*/ 824089 w 4030134"/>
                <a:gd name="connsiteY23" fmla="*/ 1343378 h 3307645"/>
                <a:gd name="connsiteX24" fmla="*/ 1174045 w 4030134"/>
                <a:gd name="connsiteY24" fmla="*/ 1840089 h 3307645"/>
                <a:gd name="connsiteX25" fmla="*/ 1196623 w 4030134"/>
                <a:gd name="connsiteY25" fmla="*/ 1873956 h 3307645"/>
                <a:gd name="connsiteX26" fmla="*/ 1219200 w 4030134"/>
                <a:gd name="connsiteY26" fmla="*/ 1907823 h 3307645"/>
                <a:gd name="connsiteX27" fmla="*/ 1253067 w 4030134"/>
                <a:gd name="connsiteY27" fmla="*/ 1952978 h 3307645"/>
                <a:gd name="connsiteX28" fmla="*/ 1275645 w 4030134"/>
                <a:gd name="connsiteY28" fmla="*/ 1986845 h 3307645"/>
                <a:gd name="connsiteX29" fmla="*/ 1309511 w 4030134"/>
                <a:gd name="connsiteY29" fmla="*/ 2020712 h 3307645"/>
                <a:gd name="connsiteX30" fmla="*/ 1343378 w 4030134"/>
                <a:gd name="connsiteY30" fmla="*/ 2088445 h 3307645"/>
                <a:gd name="connsiteX31" fmla="*/ 1411111 w 4030134"/>
                <a:gd name="connsiteY31" fmla="*/ 2156178 h 3307645"/>
                <a:gd name="connsiteX32" fmla="*/ 1433689 w 4030134"/>
                <a:gd name="connsiteY32" fmla="*/ 2190045 h 3307645"/>
                <a:gd name="connsiteX33" fmla="*/ 1501423 w 4030134"/>
                <a:gd name="connsiteY33" fmla="*/ 2257778 h 3307645"/>
                <a:gd name="connsiteX34" fmla="*/ 1546578 w 4030134"/>
                <a:gd name="connsiteY34" fmla="*/ 2325512 h 3307645"/>
                <a:gd name="connsiteX35" fmla="*/ 1614311 w 4030134"/>
                <a:gd name="connsiteY35" fmla="*/ 2381956 h 3307645"/>
                <a:gd name="connsiteX36" fmla="*/ 1648178 w 4030134"/>
                <a:gd name="connsiteY36" fmla="*/ 2404534 h 3307645"/>
                <a:gd name="connsiteX37" fmla="*/ 1783645 w 4030134"/>
                <a:gd name="connsiteY37" fmla="*/ 2517423 h 3307645"/>
                <a:gd name="connsiteX38" fmla="*/ 1851378 w 4030134"/>
                <a:gd name="connsiteY38" fmla="*/ 2562578 h 3307645"/>
                <a:gd name="connsiteX39" fmla="*/ 1919111 w 4030134"/>
                <a:gd name="connsiteY39" fmla="*/ 2607734 h 3307645"/>
                <a:gd name="connsiteX40" fmla="*/ 1986845 w 4030134"/>
                <a:gd name="connsiteY40" fmla="*/ 2664178 h 3307645"/>
                <a:gd name="connsiteX41" fmla="*/ 2020711 w 4030134"/>
                <a:gd name="connsiteY41" fmla="*/ 2675467 h 3307645"/>
                <a:gd name="connsiteX42" fmla="*/ 2088445 w 4030134"/>
                <a:gd name="connsiteY42" fmla="*/ 2720623 h 3307645"/>
                <a:gd name="connsiteX43" fmla="*/ 2156178 w 4030134"/>
                <a:gd name="connsiteY43" fmla="*/ 2743200 h 3307645"/>
                <a:gd name="connsiteX44" fmla="*/ 2190045 w 4030134"/>
                <a:gd name="connsiteY44" fmla="*/ 2754489 h 3307645"/>
                <a:gd name="connsiteX45" fmla="*/ 2223911 w 4030134"/>
                <a:gd name="connsiteY45" fmla="*/ 2788356 h 3307645"/>
                <a:gd name="connsiteX46" fmla="*/ 2291645 w 4030134"/>
                <a:gd name="connsiteY46" fmla="*/ 2810934 h 3307645"/>
                <a:gd name="connsiteX47" fmla="*/ 2325511 w 4030134"/>
                <a:gd name="connsiteY47" fmla="*/ 2822223 h 3307645"/>
                <a:gd name="connsiteX48" fmla="*/ 2393245 w 4030134"/>
                <a:gd name="connsiteY48" fmla="*/ 2856089 h 3307645"/>
                <a:gd name="connsiteX49" fmla="*/ 2438400 w 4030134"/>
                <a:gd name="connsiteY49" fmla="*/ 2878667 h 3307645"/>
                <a:gd name="connsiteX50" fmla="*/ 2506134 w 4030134"/>
                <a:gd name="connsiteY50" fmla="*/ 2901245 h 3307645"/>
                <a:gd name="connsiteX51" fmla="*/ 2630311 w 4030134"/>
                <a:gd name="connsiteY51" fmla="*/ 2957689 h 3307645"/>
                <a:gd name="connsiteX52" fmla="*/ 2720623 w 4030134"/>
                <a:gd name="connsiteY52" fmla="*/ 2980267 h 3307645"/>
                <a:gd name="connsiteX53" fmla="*/ 2833511 w 4030134"/>
                <a:gd name="connsiteY53" fmla="*/ 3014134 h 3307645"/>
                <a:gd name="connsiteX54" fmla="*/ 2867378 w 4030134"/>
                <a:gd name="connsiteY54" fmla="*/ 3025423 h 3307645"/>
                <a:gd name="connsiteX55" fmla="*/ 2957689 w 4030134"/>
                <a:gd name="connsiteY55" fmla="*/ 3048000 h 3307645"/>
                <a:gd name="connsiteX56" fmla="*/ 2991556 w 4030134"/>
                <a:gd name="connsiteY56" fmla="*/ 3059289 h 3307645"/>
                <a:gd name="connsiteX57" fmla="*/ 3138311 w 4030134"/>
                <a:gd name="connsiteY57" fmla="*/ 3093156 h 3307645"/>
                <a:gd name="connsiteX58" fmla="*/ 3172178 w 4030134"/>
                <a:gd name="connsiteY58" fmla="*/ 3104445 h 3307645"/>
                <a:gd name="connsiteX59" fmla="*/ 3228623 w 4030134"/>
                <a:gd name="connsiteY59" fmla="*/ 3115734 h 3307645"/>
                <a:gd name="connsiteX60" fmla="*/ 3364089 w 4030134"/>
                <a:gd name="connsiteY60" fmla="*/ 3138312 h 3307645"/>
                <a:gd name="connsiteX61" fmla="*/ 3499556 w 4030134"/>
                <a:gd name="connsiteY61" fmla="*/ 3183467 h 3307645"/>
                <a:gd name="connsiteX62" fmla="*/ 3533423 w 4030134"/>
                <a:gd name="connsiteY62" fmla="*/ 3194756 h 3307645"/>
                <a:gd name="connsiteX63" fmla="*/ 3567289 w 4030134"/>
                <a:gd name="connsiteY63" fmla="*/ 3206045 h 3307645"/>
                <a:gd name="connsiteX64" fmla="*/ 3646311 w 4030134"/>
                <a:gd name="connsiteY64" fmla="*/ 3228623 h 3307645"/>
                <a:gd name="connsiteX65" fmla="*/ 3691467 w 4030134"/>
                <a:gd name="connsiteY65" fmla="*/ 3239912 h 3307645"/>
                <a:gd name="connsiteX66" fmla="*/ 3759200 w 4030134"/>
                <a:gd name="connsiteY66" fmla="*/ 3262489 h 3307645"/>
                <a:gd name="connsiteX67" fmla="*/ 3962400 w 4030134"/>
                <a:gd name="connsiteY67" fmla="*/ 3285067 h 3307645"/>
                <a:gd name="connsiteX68" fmla="*/ 4030134 w 4030134"/>
                <a:gd name="connsiteY68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67645 w 4030134"/>
                <a:gd name="connsiteY21" fmla="*/ 1286934 h 3307645"/>
                <a:gd name="connsiteX22" fmla="*/ 790223 w 4030134"/>
                <a:gd name="connsiteY22" fmla="*/ 1320800 h 3307645"/>
                <a:gd name="connsiteX23" fmla="*/ 1174045 w 4030134"/>
                <a:gd name="connsiteY23" fmla="*/ 1840089 h 3307645"/>
                <a:gd name="connsiteX24" fmla="*/ 1196623 w 4030134"/>
                <a:gd name="connsiteY24" fmla="*/ 1873956 h 3307645"/>
                <a:gd name="connsiteX25" fmla="*/ 1219200 w 4030134"/>
                <a:gd name="connsiteY25" fmla="*/ 1907823 h 3307645"/>
                <a:gd name="connsiteX26" fmla="*/ 1253067 w 4030134"/>
                <a:gd name="connsiteY26" fmla="*/ 1952978 h 3307645"/>
                <a:gd name="connsiteX27" fmla="*/ 1275645 w 4030134"/>
                <a:gd name="connsiteY27" fmla="*/ 1986845 h 3307645"/>
                <a:gd name="connsiteX28" fmla="*/ 1309511 w 4030134"/>
                <a:gd name="connsiteY28" fmla="*/ 2020712 h 3307645"/>
                <a:gd name="connsiteX29" fmla="*/ 1343378 w 4030134"/>
                <a:gd name="connsiteY29" fmla="*/ 2088445 h 3307645"/>
                <a:gd name="connsiteX30" fmla="*/ 1411111 w 4030134"/>
                <a:gd name="connsiteY30" fmla="*/ 2156178 h 3307645"/>
                <a:gd name="connsiteX31" fmla="*/ 1433689 w 4030134"/>
                <a:gd name="connsiteY31" fmla="*/ 2190045 h 3307645"/>
                <a:gd name="connsiteX32" fmla="*/ 1501423 w 4030134"/>
                <a:gd name="connsiteY32" fmla="*/ 2257778 h 3307645"/>
                <a:gd name="connsiteX33" fmla="*/ 1546578 w 4030134"/>
                <a:gd name="connsiteY33" fmla="*/ 2325512 h 3307645"/>
                <a:gd name="connsiteX34" fmla="*/ 1614311 w 4030134"/>
                <a:gd name="connsiteY34" fmla="*/ 2381956 h 3307645"/>
                <a:gd name="connsiteX35" fmla="*/ 1648178 w 4030134"/>
                <a:gd name="connsiteY35" fmla="*/ 2404534 h 3307645"/>
                <a:gd name="connsiteX36" fmla="*/ 1783645 w 4030134"/>
                <a:gd name="connsiteY36" fmla="*/ 2517423 h 3307645"/>
                <a:gd name="connsiteX37" fmla="*/ 1851378 w 4030134"/>
                <a:gd name="connsiteY37" fmla="*/ 2562578 h 3307645"/>
                <a:gd name="connsiteX38" fmla="*/ 1919111 w 4030134"/>
                <a:gd name="connsiteY38" fmla="*/ 2607734 h 3307645"/>
                <a:gd name="connsiteX39" fmla="*/ 1986845 w 4030134"/>
                <a:gd name="connsiteY39" fmla="*/ 2664178 h 3307645"/>
                <a:gd name="connsiteX40" fmla="*/ 2020711 w 4030134"/>
                <a:gd name="connsiteY40" fmla="*/ 2675467 h 3307645"/>
                <a:gd name="connsiteX41" fmla="*/ 2088445 w 4030134"/>
                <a:gd name="connsiteY41" fmla="*/ 2720623 h 3307645"/>
                <a:gd name="connsiteX42" fmla="*/ 2156178 w 4030134"/>
                <a:gd name="connsiteY42" fmla="*/ 2743200 h 3307645"/>
                <a:gd name="connsiteX43" fmla="*/ 2190045 w 4030134"/>
                <a:gd name="connsiteY43" fmla="*/ 2754489 h 3307645"/>
                <a:gd name="connsiteX44" fmla="*/ 2223911 w 4030134"/>
                <a:gd name="connsiteY44" fmla="*/ 2788356 h 3307645"/>
                <a:gd name="connsiteX45" fmla="*/ 2291645 w 4030134"/>
                <a:gd name="connsiteY45" fmla="*/ 2810934 h 3307645"/>
                <a:gd name="connsiteX46" fmla="*/ 2325511 w 4030134"/>
                <a:gd name="connsiteY46" fmla="*/ 2822223 h 3307645"/>
                <a:gd name="connsiteX47" fmla="*/ 2393245 w 4030134"/>
                <a:gd name="connsiteY47" fmla="*/ 2856089 h 3307645"/>
                <a:gd name="connsiteX48" fmla="*/ 2438400 w 4030134"/>
                <a:gd name="connsiteY48" fmla="*/ 2878667 h 3307645"/>
                <a:gd name="connsiteX49" fmla="*/ 2506134 w 4030134"/>
                <a:gd name="connsiteY49" fmla="*/ 2901245 h 3307645"/>
                <a:gd name="connsiteX50" fmla="*/ 2630311 w 4030134"/>
                <a:gd name="connsiteY50" fmla="*/ 2957689 h 3307645"/>
                <a:gd name="connsiteX51" fmla="*/ 2720623 w 4030134"/>
                <a:gd name="connsiteY51" fmla="*/ 2980267 h 3307645"/>
                <a:gd name="connsiteX52" fmla="*/ 2833511 w 4030134"/>
                <a:gd name="connsiteY52" fmla="*/ 3014134 h 3307645"/>
                <a:gd name="connsiteX53" fmla="*/ 2867378 w 4030134"/>
                <a:gd name="connsiteY53" fmla="*/ 3025423 h 3307645"/>
                <a:gd name="connsiteX54" fmla="*/ 2957689 w 4030134"/>
                <a:gd name="connsiteY54" fmla="*/ 3048000 h 3307645"/>
                <a:gd name="connsiteX55" fmla="*/ 2991556 w 4030134"/>
                <a:gd name="connsiteY55" fmla="*/ 3059289 h 3307645"/>
                <a:gd name="connsiteX56" fmla="*/ 3138311 w 4030134"/>
                <a:gd name="connsiteY56" fmla="*/ 3093156 h 3307645"/>
                <a:gd name="connsiteX57" fmla="*/ 3172178 w 4030134"/>
                <a:gd name="connsiteY57" fmla="*/ 3104445 h 3307645"/>
                <a:gd name="connsiteX58" fmla="*/ 3228623 w 4030134"/>
                <a:gd name="connsiteY58" fmla="*/ 3115734 h 3307645"/>
                <a:gd name="connsiteX59" fmla="*/ 3364089 w 4030134"/>
                <a:gd name="connsiteY59" fmla="*/ 3138312 h 3307645"/>
                <a:gd name="connsiteX60" fmla="*/ 3499556 w 4030134"/>
                <a:gd name="connsiteY60" fmla="*/ 3183467 h 3307645"/>
                <a:gd name="connsiteX61" fmla="*/ 3533423 w 4030134"/>
                <a:gd name="connsiteY61" fmla="*/ 3194756 h 3307645"/>
                <a:gd name="connsiteX62" fmla="*/ 3567289 w 4030134"/>
                <a:gd name="connsiteY62" fmla="*/ 3206045 h 3307645"/>
                <a:gd name="connsiteX63" fmla="*/ 3646311 w 4030134"/>
                <a:gd name="connsiteY63" fmla="*/ 3228623 h 3307645"/>
                <a:gd name="connsiteX64" fmla="*/ 3691467 w 4030134"/>
                <a:gd name="connsiteY64" fmla="*/ 3239912 h 3307645"/>
                <a:gd name="connsiteX65" fmla="*/ 3759200 w 4030134"/>
                <a:gd name="connsiteY65" fmla="*/ 3262489 h 3307645"/>
                <a:gd name="connsiteX66" fmla="*/ 3962400 w 4030134"/>
                <a:gd name="connsiteY66" fmla="*/ 3285067 h 3307645"/>
                <a:gd name="connsiteX67" fmla="*/ 4030134 w 4030134"/>
                <a:gd name="connsiteY67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67645 w 4030134"/>
                <a:gd name="connsiteY21" fmla="*/ 1286934 h 3307645"/>
                <a:gd name="connsiteX22" fmla="*/ 790223 w 4030134"/>
                <a:gd name="connsiteY22" fmla="*/ 1320800 h 3307645"/>
                <a:gd name="connsiteX23" fmla="*/ 1174045 w 4030134"/>
                <a:gd name="connsiteY23" fmla="*/ 1840089 h 3307645"/>
                <a:gd name="connsiteX24" fmla="*/ 1196623 w 4030134"/>
                <a:gd name="connsiteY24" fmla="*/ 1873956 h 3307645"/>
                <a:gd name="connsiteX25" fmla="*/ 1253067 w 4030134"/>
                <a:gd name="connsiteY25" fmla="*/ 1952978 h 3307645"/>
                <a:gd name="connsiteX26" fmla="*/ 1275645 w 4030134"/>
                <a:gd name="connsiteY26" fmla="*/ 1986845 h 3307645"/>
                <a:gd name="connsiteX27" fmla="*/ 1309511 w 4030134"/>
                <a:gd name="connsiteY27" fmla="*/ 2020712 h 3307645"/>
                <a:gd name="connsiteX28" fmla="*/ 1343378 w 4030134"/>
                <a:gd name="connsiteY28" fmla="*/ 2088445 h 3307645"/>
                <a:gd name="connsiteX29" fmla="*/ 1411111 w 4030134"/>
                <a:gd name="connsiteY29" fmla="*/ 2156178 h 3307645"/>
                <a:gd name="connsiteX30" fmla="*/ 1433689 w 4030134"/>
                <a:gd name="connsiteY30" fmla="*/ 2190045 h 3307645"/>
                <a:gd name="connsiteX31" fmla="*/ 1501423 w 4030134"/>
                <a:gd name="connsiteY31" fmla="*/ 2257778 h 3307645"/>
                <a:gd name="connsiteX32" fmla="*/ 1546578 w 4030134"/>
                <a:gd name="connsiteY32" fmla="*/ 2325512 h 3307645"/>
                <a:gd name="connsiteX33" fmla="*/ 1614311 w 4030134"/>
                <a:gd name="connsiteY33" fmla="*/ 2381956 h 3307645"/>
                <a:gd name="connsiteX34" fmla="*/ 1648178 w 4030134"/>
                <a:gd name="connsiteY34" fmla="*/ 2404534 h 3307645"/>
                <a:gd name="connsiteX35" fmla="*/ 1783645 w 4030134"/>
                <a:gd name="connsiteY35" fmla="*/ 2517423 h 3307645"/>
                <a:gd name="connsiteX36" fmla="*/ 1851378 w 4030134"/>
                <a:gd name="connsiteY36" fmla="*/ 2562578 h 3307645"/>
                <a:gd name="connsiteX37" fmla="*/ 1919111 w 4030134"/>
                <a:gd name="connsiteY37" fmla="*/ 2607734 h 3307645"/>
                <a:gd name="connsiteX38" fmla="*/ 1986845 w 4030134"/>
                <a:gd name="connsiteY38" fmla="*/ 2664178 h 3307645"/>
                <a:gd name="connsiteX39" fmla="*/ 2020711 w 4030134"/>
                <a:gd name="connsiteY39" fmla="*/ 2675467 h 3307645"/>
                <a:gd name="connsiteX40" fmla="*/ 2088445 w 4030134"/>
                <a:gd name="connsiteY40" fmla="*/ 2720623 h 3307645"/>
                <a:gd name="connsiteX41" fmla="*/ 2156178 w 4030134"/>
                <a:gd name="connsiteY41" fmla="*/ 2743200 h 3307645"/>
                <a:gd name="connsiteX42" fmla="*/ 2190045 w 4030134"/>
                <a:gd name="connsiteY42" fmla="*/ 2754489 h 3307645"/>
                <a:gd name="connsiteX43" fmla="*/ 2223911 w 4030134"/>
                <a:gd name="connsiteY43" fmla="*/ 2788356 h 3307645"/>
                <a:gd name="connsiteX44" fmla="*/ 2291645 w 4030134"/>
                <a:gd name="connsiteY44" fmla="*/ 2810934 h 3307645"/>
                <a:gd name="connsiteX45" fmla="*/ 2325511 w 4030134"/>
                <a:gd name="connsiteY45" fmla="*/ 2822223 h 3307645"/>
                <a:gd name="connsiteX46" fmla="*/ 2393245 w 4030134"/>
                <a:gd name="connsiteY46" fmla="*/ 2856089 h 3307645"/>
                <a:gd name="connsiteX47" fmla="*/ 2438400 w 4030134"/>
                <a:gd name="connsiteY47" fmla="*/ 2878667 h 3307645"/>
                <a:gd name="connsiteX48" fmla="*/ 2506134 w 4030134"/>
                <a:gd name="connsiteY48" fmla="*/ 2901245 h 3307645"/>
                <a:gd name="connsiteX49" fmla="*/ 2630311 w 4030134"/>
                <a:gd name="connsiteY49" fmla="*/ 2957689 h 3307645"/>
                <a:gd name="connsiteX50" fmla="*/ 2720623 w 4030134"/>
                <a:gd name="connsiteY50" fmla="*/ 2980267 h 3307645"/>
                <a:gd name="connsiteX51" fmla="*/ 2833511 w 4030134"/>
                <a:gd name="connsiteY51" fmla="*/ 3014134 h 3307645"/>
                <a:gd name="connsiteX52" fmla="*/ 2867378 w 4030134"/>
                <a:gd name="connsiteY52" fmla="*/ 3025423 h 3307645"/>
                <a:gd name="connsiteX53" fmla="*/ 2957689 w 4030134"/>
                <a:gd name="connsiteY53" fmla="*/ 3048000 h 3307645"/>
                <a:gd name="connsiteX54" fmla="*/ 2991556 w 4030134"/>
                <a:gd name="connsiteY54" fmla="*/ 3059289 h 3307645"/>
                <a:gd name="connsiteX55" fmla="*/ 3138311 w 4030134"/>
                <a:gd name="connsiteY55" fmla="*/ 3093156 h 3307645"/>
                <a:gd name="connsiteX56" fmla="*/ 3172178 w 4030134"/>
                <a:gd name="connsiteY56" fmla="*/ 3104445 h 3307645"/>
                <a:gd name="connsiteX57" fmla="*/ 3228623 w 4030134"/>
                <a:gd name="connsiteY57" fmla="*/ 3115734 h 3307645"/>
                <a:gd name="connsiteX58" fmla="*/ 3364089 w 4030134"/>
                <a:gd name="connsiteY58" fmla="*/ 3138312 h 3307645"/>
                <a:gd name="connsiteX59" fmla="*/ 3499556 w 4030134"/>
                <a:gd name="connsiteY59" fmla="*/ 3183467 h 3307645"/>
                <a:gd name="connsiteX60" fmla="*/ 3533423 w 4030134"/>
                <a:gd name="connsiteY60" fmla="*/ 3194756 h 3307645"/>
                <a:gd name="connsiteX61" fmla="*/ 3567289 w 4030134"/>
                <a:gd name="connsiteY61" fmla="*/ 3206045 h 3307645"/>
                <a:gd name="connsiteX62" fmla="*/ 3646311 w 4030134"/>
                <a:gd name="connsiteY62" fmla="*/ 3228623 h 3307645"/>
                <a:gd name="connsiteX63" fmla="*/ 3691467 w 4030134"/>
                <a:gd name="connsiteY63" fmla="*/ 3239912 h 3307645"/>
                <a:gd name="connsiteX64" fmla="*/ 3759200 w 4030134"/>
                <a:gd name="connsiteY64" fmla="*/ 3262489 h 3307645"/>
                <a:gd name="connsiteX65" fmla="*/ 3962400 w 4030134"/>
                <a:gd name="connsiteY65" fmla="*/ 3285067 h 3307645"/>
                <a:gd name="connsiteX66" fmla="*/ 4030134 w 4030134"/>
                <a:gd name="connsiteY66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67645 w 4030134"/>
                <a:gd name="connsiteY21" fmla="*/ 1286934 h 3307645"/>
                <a:gd name="connsiteX22" fmla="*/ 1174045 w 4030134"/>
                <a:gd name="connsiteY22" fmla="*/ 1840089 h 3307645"/>
                <a:gd name="connsiteX23" fmla="*/ 1196623 w 4030134"/>
                <a:gd name="connsiteY23" fmla="*/ 1873956 h 3307645"/>
                <a:gd name="connsiteX24" fmla="*/ 1253067 w 4030134"/>
                <a:gd name="connsiteY24" fmla="*/ 1952978 h 3307645"/>
                <a:gd name="connsiteX25" fmla="*/ 1275645 w 4030134"/>
                <a:gd name="connsiteY25" fmla="*/ 1986845 h 3307645"/>
                <a:gd name="connsiteX26" fmla="*/ 1309511 w 4030134"/>
                <a:gd name="connsiteY26" fmla="*/ 2020712 h 3307645"/>
                <a:gd name="connsiteX27" fmla="*/ 1343378 w 4030134"/>
                <a:gd name="connsiteY27" fmla="*/ 2088445 h 3307645"/>
                <a:gd name="connsiteX28" fmla="*/ 1411111 w 4030134"/>
                <a:gd name="connsiteY28" fmla="*/ 2156178 h 3307645"/>
                <a:gd name="connsiteX29" fmla="*/ 1433689 w 4030134"/>
                <a:gd name="connsiteY29" fmla="*/ 2190045 h 3307645"/>
                <a:gd name="connsiteX30" fmla="*/ 1501423 w 4030134"/>
                <a:gd name="connsiteY30" fmla="*/ 2257778 h 3307645"/>
                <a:gd name="connsiteX31" fmla="*/ 1546578 w 4030134"/>
                <a:gd name="connsiteY31" fmla="*/ 2325512 h 3307645"/>
                <a:gd name="connsiteX32" fmla="*/ 1614311 w 4030134"/>
                <a:gd name="connsiteY32" fmla="*/ 2381956 h 3307645"/>
                <a:gd name="connsiteX33" fmla="*/ 1648178 w 4030134"/>
                <a:gd name="connsiteY33" fmla="*/ 2404534 h 3307645"/>
                <a:gd name="connsiteX34" fmla="*/ 1783645 w 4030134"/>
                <a:gd name="connsiteY34" fmla="*/ 2517423 h 3307645"/>
                <a:gd name="connsiteX35" fmla="*/ 1851378 w 4030134"/>
                <a:gd name="connsiteY35" fmla="*/ 2562578 h 3307645"/>
                <a:gd name="connsiteX36" fmla="*/ 1919111 w 4030134"/>
                <a:gd name="connsiteY36" fmla="*/ 2607734 h 3307645"/>
                <a:gd name="connsiteX37" fmla="*/ 1986845 w 4030134"/>
                <a:gd name="connsiteY37" fmla="*/ 2664178 h 3307645"/>
                <a:gd name="connsiteX38" fmla="*/ 2020711 w 4030134"/>
                <a:gd name="connsiteY38" fmla="*/ 2675467 h 3307645"/>
                <a:gd name="connsiteX39" fmla="*/ 2088445 w 4030134"/>
                <a:gd name="connsiteY39" fmla="*/ 2720623 h 3307645"/>
                <a:gd name="connsiteX40" fmla="*/ 2156178 w 4030134"/>
                <a:gd name="connsiteY40" fmla="*/ 2743200 h 3307645"/>
                <a:gd name="connsiteX41" fmla="*/ 2190045 w 4030134"/>
                <a:gd name="connsiteY41" fmla="*/ 2754489 h 3307645"/>
                <a:gd name="connsiteX42" fmla="*/ 2223911 w 4030134"/>
                <a:gd name="connsiteY42" fmla="*/ 2788356 h 3307645"/>
                <a:gd name="connsiteX43" fmla="*/ 2291645 w 4030134"/>
                <a:gd name="connsiteY43" fmla="*/ 2810934 h 3307645"/>
                <a:gd name="connsiteX44" fmla="*/ 2325511 w 4030134"/>
                <a:gd name="connsiteY44" fmla="*/ 2822223 h 3307645"/>
                <a:gd name="connsiteX45" fmla="*/ 2393245 w 4030134"/>
                <a:gd name="connsiteY45" fmla="*/ 2856089 h 3307645"/>
                <a:gd name="connsiteX46" fmla="*/ 2438400 w 4030134"/>
                <a:gd name="connsiteY46" fmla="*/ 2878667 h 3307645"/>
                <a:gd name="connsiteX47" fmla="*/ 2506134 w 4030134"/>
                <a:gd name="connsiteY47" fmla="*/ 2901245 h 3307645"/>
                <a:gd name="connsiteX48" fmla="*/ 2630311 w 4030134"/>
                <a:gd name="connsiteY48" fmla="*/ 2957689 h 3307645"/>
                <a:gd name="connsiteX49" fmla="*/ 2720623 w 4030134"/>
                <a:gd name="connsiteY49" fmla="*/ 2980267 h 3307645"/>
                <a:gd name="connsiteX50" fmla="*/ 2833511 w 4030134"/>
                <a:gd name="connsiteY50" fmla="*/ 3014134 h 3307645"/>
                <a:gd name="connsiteX51" fmla="*/ 2867378 w 4030134"/>
                <a:gd name="connsiteY51" fmla="*/ 3025423 h 3307645"/>
                <a:gd name="connsiteX52" fmla="*/ 2957689 w 4030134"/>
                <a:gd name="connsiteY52" fmla="*/ 3048000 h 3307645"/>
                <a:gd name="connsiteX53" fmla="*/ 2991556 w 4030134"/>
                <a:gd name="connsiteY53" fmla="*/ 3059289 h 3307645"/>
                <a:gd name="connsiteX54" fmla="*/ 3138311 w 4030134"/>
                <a:gd name="connsiteY54" fmla="*/ 3093156 h 3307645"/>
                <a:gd name="connsiteX55" fmla="*/ 3172178 w 4030134"/>
                <a:gd name="connsiteY55" fmla="*/ 3104445 h 3307645"/>
                <a:gd name="connsiteX56" fmla="*/ 3228623 w 4030134"/>
                <a:gd name="connsiteY56" fmla="*/ 3115734 h 3307645"/>
                <a:gd name="connsiteX57" fmla="*/ 3364089 w 4030134"/>
                <a:gd name="connsiteY57" fmla="*/ 3138312 h 3307645"/>
                <a:gd name="connsiteX58" fmla="*/ 3499556 w 4030134"/>
                <a:gd name="connsiteY58" fmla="*/ 3183467 h 3307645"/>
                <a:gd name="connsiteX59" fmla="*/ 3533423 w 4030134"/>
                <a:gd name="connsiteY59" fmla="*/ 3194756 h 3307645"/>
                <a:gd name="connsiteX60" fmla="*/ 3567289 w 4030134"/>
                <a:gd name="connsiteY60" fmla="*/ 3206045 h 3307645"/>
                <a:gd name="connsiteX61" fmla="*/ 3646311 w 4030134"/>
                <a:gd name="connsiteY61" fmla="*/ 3228623 h 3307645"/>
                <a:gd name="connsiteX62" fmla="*/ 3691467 w 4030134"/>
                <a:gd name="connsiteY62" fmla="*/ 3239912 h 3307645"/>
                <a:gd name="connsiteX63" fmla="*/ 3759200 w 4030134"/>
                <a:gd name="connsiteY63" fmla="*/ 3262489 h 3307645"/>
                <a:gd name="connsiteX64" fmla="*/ 3962400 w 4030134"/>
                <a:gd name="connsiteY64" fmla="*/ 3285067 h 3307645"/>
                <a:gd name="connsiteX65" fmla="*/ 4030134 w 4030134"/>
                <a:gd name="connsiteY65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1174045 w 4030134"/>
                <a:gd name="connsiteY21" fmla="*/ 1840089 h 3307645"/>
                <a:gd name="connsiteX22" fmla="*/ 1196623 w 4030134"/>
                <a:gd name="connsiteY22" fmla="*/ 1873956 h 3307645"/>
                <a:gd name="connsiteX23" fmla="*/ 1253067 w 4030134"/>
                <a:gd name="connsiteY23" fmla="*/ 1952978 h 3307645"/>
                <a:gd name="connsiteX24" fmla="*/ 1275645 w 4030134"/>
                <a:gd name="connsiteY24" fmla="*/ 1986845 h 3307645"/>
                <a:gd name="connsiteX25" fmla="*/ 1309511 w 4030134"/>
                <a:gd name="connsiteY25" fmla="*/ 2020712 h 3307645"/>
                <a:gd name="connsiteX26" fmla="*/ 1343378 w 4030134"/>
                <a:gd name="connsiteY26" fmla="*/ 2088445 h 3307645"/>
                <a:gd name="connsiteX27" fmla="*/ 1411111 w 4030134"/>
                <a:gd name="connsiteY27" fmla="*/ 2156178 h 3307645"/>
                <a:gd name="connsiteX28" fmla="*/ 1433689 w 4030134"/>
                <a:gd name="connsiteY28" fmla="*/ 2190045 h 3307645"/>
                <a:gd name="connsiteX29" fmla="*/ 1501423 w 4030134"/>
                <a:gd name="connsiteY29" fmla="*/ 2257778 h 3307645"/>
                <a:gd name="connsiteX30" fmla="*/ 1546578 w 4030134"/>
                <a:gd name="connsiteY30" fmla="*/ 2325512 h 3307645"/>
                <a:gd name="connsiteX31" fmla="*/ 1614311 w 4030134"/>
                <a:gd name="connsiteY31" fmla="*/ 2381956 h 3307645"/>
                <a:gd name="connsiteX32" fmla="*/ 1648178 w 4030134"/>
                <a:gd name="connsiteY32" fmla="*/ 2404534 h 3307645"/>
                <a:gd name="connsiteX33" fmla="*/ 1783645 w 4030134"/>
                <a:gd name="connsiteY33" fmla="*/ 2517423 h 3307645"/>
                <a:gd name="connsiteX34" fmla="*/ 1851378 w 4030134"/>
                <a:gd name="connsiteY34" fmla="*/ 2562578 h 3307645"/>
                <a:gd name="connsiteX35" fmla="*/ 1919111 w 4030134"/>
                <a:gd name="connsiteY35" fmla="*/ 2607734 h 3307645"/>
                <a:gd name="connsiteX36" fmla="*/ 1986845 w 4030134"/>
                <a:gd name="connsiteY36" fmla="*/ 2664178 h 3307645"/>
                <a:gd name="connsiteX37" fmla="*/ 2020711 w 4030134"/>
                <a:gd name="connsiteY37" fmla="*/ 2675467 h 3307645"/>
                <a:gd name="connsiteX38" fmla="*/ 2088445 w 4030134"/>
                <a:gd name="connsiteY38" fmla="*/ 2720623 h 3307645"/>
                <a:gd name="connsiteX39" fmla="*/ 2156178 w 4030134"/>
                <a:gd name="connsiteY39" fmla="*/ 2743200 h 3307645"/>
                <a:gd name="connsiteX40" fmla="*/ 2190045 w 4030134"/>
                <a:gd name="connsiteY40" fmla="*/ 2754489 h 3307645"/>
                <a:gd name="connsiteX41" fmla="*/ 2223911 w 4030134"/>
                <a:gd name="connsiteY41" fmla="*/ 2788356 h 3307645"/>
                <a:gd name="connsiteX42" fmla="*/ 2291645 w 4030134"/>
                <a:gd name="connsiteY42" fmla="*/ 2810934 h 3307645"/>
                <a:gd name="connsiteX43" fmla="*/ 2325511 w 4030134"/>
                <a:gd name="connsiteY43" fmla="*/ 2822223 h 3307645"/>
                <a:gd name="connsiteX44" fmla="*/ 2393245 w 4030134"/>
                <a:gd name="connsiteY44" fmla="*/ 2856089 h 3307645"/>
                <a:gd name="connsiteX45" fmla="*/ 2438400 w 4030134"/>
                <a:gd name="connsiteY45" fmla="*/ 2878667 h 3307645"/>
                <a:gd name="connsiteX46" fmla="*/ 2506134 w 4030134"/>
                <a:gd name="connsiteY46" fmla="*/ 2901245 h 3307645"/>
                <a:gd name="connsiteX47" fmla="*/ 2630311 w 4030134"/>
                <a:gd name="connsiteY47" fmla="*/ 2957689 h 3307645"/>
                <a:gd name="connsiteX48" fmla="*/ 2720623 w 4030134"/>
                <a:gd name="connsiteY48" fmla="*/ 2980267 h 3307645"/>
                <a:gd name="connsiteX49" fmla="*/ 2833511 w 4030134"/>
                <a:gd name="connsiteY49" fmla="*/ 3014134 h 3307645"/>
                <a:gd name="connsiteX50" fmla="*/ 2867378 w 4030134"/>
                <a:gd name="connsiteY50" fmla="*/ 3025423 h 3307645"/>
                <a:gd name="connsiteX51" fmla="*/ 2957689 w 4030134"/>
                <a:gd name="connsiteY51" fmla="*/ 3048000 h 3307645"/>
                <a:gd name="connsiteX52" fmla="*/ 2991556 w 4030134"/>
                <a:gd name="connsiteY52" fmla="*/ 3059289 h 3307645"/>
                <a:gd name="connsiteX53" fmla="*/ 3138311 w 4030134"/>
                <a:gd name="connsiteY53" fmla="*/ 3093156 h 3307645"/>
                <a:gd name="connsiteX54" fmla="*/ 3172178 w 4030134"/>
                <a:gd name="connsiteY54" fmla="*/ 3104445 h 3307645"/>
                <a:gd name="connsiteX55" fmla="*/ 3228623 w 4030134"/>
                <a:gd name="connsiteY55" fmla="*/ 3115734 h 3307645"/>
                <a:gd name="connsiteX56" fmla="*/ 3364089 w 4030134"/>
                <a:gd name="connsiteY56" fmla="*/ 3138312 h 3307645"/>
                <a:gd name="connsiteX57" fmla="*/ 3499556 w 4030134"/>
                <a:gd name="connsiteY57" fmla="*/ 3183467 h 3307645"/>
                <a:gd name="connsiteX58" fmla="*/ 3533423 w 4030134"/>
                <a:gd name="connsiteY58" fmla="*/ 3194756 h 3307645"/>
                <a:gd name="connsiteX59" fmla="*/ 3567289 w 4030134"/>
                <a:gd name="connsiteY59" fmla="*/ 3206045 h 3307645"/>
                <a:gd name="connsiteX60" fmla="*/ 3646311 w 4030134"/>
                <a:gd name="connsiteY60" fmla="*/ 3228623 h 3307645"/>
                <a:gd name="connsiteX61" fmla="*/ 3691467 w 4030134"/>
                <a:gd name="connsiteY61" fmla="*/ 3239912 h 3307645"/>
                <a:gd name="connsiteX62" fmla="*/ 3759200 w 4030134"/>
                <a:gd name="connsiteY62" fmla="*/ 3262489 h 3307645"/>
                <a:gd name="connsiteX63" fmla="*/ 3962400 w 4030134"/>
                <a:gd name="connsiteY63" fmla="*/ 3285067 h 3307645"/>
                <a:gd name="connsiteX64" fmla="*/ 4030134 w 4030134"/>
                <a:gd name="connsiteY64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39678 w 4030134"/>
                <a:gd name="connsiteY21" fmla="*/ 1265398 h 3307645"/>
                <a:gd name="connsiteX22" fmla="*/ 1174045 w 4030134"/>
                <a:gd name="connsiteY22" fmla="*/ 1840089 h 3307645"/>
                <a:gd name="connsiteX23" fmla="*/ 1196623 w 4030134"/>
                <a:gd name="connsiteY23" fmla="*/ 1873956 h 3307645"/>
                <a:gd name="connsiteX24" fmla="*/ 1253067 w 4030134"/>
                <a:gd name="connsiteY24" fmla="*/ 1952978 h 3307645"/>
                <a:gd name="connsiteX25" fmla="*/ 1275645 w 4030134"/>
                <a:gd name="connsiteY25" fmla="*/ 1986845 h 3307645"/>
                <a:gd name="connsiteX26" fmla="*/ 1309511 w 4030134"/>
                <a:gd name="connsiteY26" fmla="*/ 2020712 h 3307645"/>
                <a:gd name="connsiteX27" fmla="*/ 1343378 w 4030134"/>
                <a:gd name="connsiteY27" fmla="*/ 2088445 h 3307645"/>
                <a:gd name="connsiteX28" fmla="*/ 1411111 w 4030134"/>
                <a:gd name="connsiteY28" fmla="*/ 2156178 h 3307645"/>
                <a:gd name="connsiteX29" fmla="*/ 1433689 w 4030134"/>
                <a:gd name="connsiteY29" fmla="*/ 2190045 h 3307645"/>
                <a:gd name="connsiteX30" fmla="*/ 1501423 w 4030134"/>
                <a:gd name="connsiteY30" fmla="*/ 2257778 h 3307645"/>
                <a:gd name="connsiteX31" fmla="*/ 1546578 w 4030134"/>
                <a:gd name="connsiteY31" fmla="*/ 2325512 h 3307645"/>
                <a:gd name="connsiteX32" fmla="*/ 1614311 w 4030134"/>
                <a:gd name="connsiteY32" fmla="*/ 2381956 h 3307645"/>
                <a:gd name="connsiteX33" fmla="*/ 1648178 w 4030134"/>
                <a:gd name="connsiteY33" fmla="*/ 2404534 h 3307645"/>
                <a:gd name="connsiteX34" fmla="*/ 1783645 w 4030134"/>
                <a:gd name="connsiteY34" fmla="*/ 2517423 h 3307645"/>
                <a:gd name="connsiteX35" fmla="*/ 1851378 w 4030134"/>
                <a:gd name="connsiteY35" fmla="*/ 2562578 h 3307645"/>
                <a:gd name="connsiteX36" fmla="*/ 1919111 w 4030134"/>
                <a:gd name="connsiteY36" fmla="*/ 2607734 h 3307645"/>
                <a:gd name="connsiteX37" fmla="*/ 1986845 w 4030134"/>
                <a:gd name="connsiteY37" fmla="*/ 2664178 h 3307645"/>
                <a:gd name="connsiteX38" fmla="*/ 2020711 w 4030134"/>
                <a:gd name="connsiteY38" fmla="*/ 2675467 h 3307645"/>
                <a:gd name="connsiteX39" fmla="*/ 2088445 w 4030134"/>
                <a:gd name="connsiteY39" fmla="*/ 2720623 h 3307645"/>
                <a:gd name="connsiteX40" fmla="*/ 2156178 w 4030134"/>
                <a:gd name="connsiteY40" fmla="*/ 2743200 h 3307645"/>
                <a:gd name="connsiteX41" fmla="*/ 2190045 w 4030134"/>
                <a:gd name="connsiteY41" fmla="*/ 2754489 h 3307645"/>
                <a:gd name="connsiteX42" fmla="*/ 2223911 w 4030134"/>
                <a:gd name="connsiteY42" fmla="*/ 2788356 h 3307645"/>
                <a:gd name="connsiteX43" fmla="*/ 2291645 w 4030134"/>
                <a:gd name="connsiteY43" fmla="*/ 2810934 h 3307645"/>
                <a:gd name="connsiteX44" fmla="*/ 2325511 w 4030134"/>
                <a:gd name="connsiteY44" fmla="*/ 2822223 h 3307645"/>
                <a:gd name="connsiteX45" fmla="*/ 2393245 w 4030134"/>
                <a:gd name="connsiteY45" fmla="*/ 2856089 h 3307645"/>
                <a:gd name="connsiteX46" fmla="*/ 2438400 w 4030134"/>
                <a:gd name="connsiteY46" fmla="*/ 2878667 h 3307645"/>
                <a:gd name="connsiteX47" fmla="*/ 2506134 w 4030134"/>
                <a:gd name="connsiteY47" fmla="*/ 2901245 h 3307645"/>
                <a:gd name="connsiteX48" fmla="*/ 2630311 w 4030134"/>
                <a:gd name="connsiteY48" fmla="*/ 2957689 h 3307645"/>
                <a:gd name="connsiteX49" fmla="*/ 2720623 w 4030134"/>
                <a:gd name="connsiteY49" fmla="*/ 2980267 h 3307645"/>
                <a:gd name="connsiteX50" fmla="*/ 2833511 w 4030134"/>
                <a:gd name="connsiteY50" fmla="*/ 3014134 h 3307645"/>
                <a:gd name="connsiteX51" fmla="*/ 2867378 w 4030134"/>
                <a:gd name="connsiteY51" fmla="*/ 3025423 h 3307645"/>
                <a:gd name="connsiteX52" fmla="*/ 2957689 w 4030134"/>
                <a:gd name="connsiteY52" fmla="*/ 3048000 h 3307645"/>
                <a:gd name="connsiteX53" fmla="*/ 2991556 w 4030134"/>
                <a:gd name="connsiteY53" fmla="*/ 3059289 h 3307645"/>
                <a:gd name="connsiteX54" fmla="*/ 3138311 w 4030134"/>
                <a:gd name="connsiteY54" fmla="*/ 3093156 h 3307645"/>
                <a:gd name="connsiteX55" fmla="*/ 3172178 w 4030134"/>
                <a:gd name="connsiteY55" fmla="*/ 3104445 h 3307645"/>
                <a:gd name="connsiteX56" fmla="*/ 3228623 w 4030134"/>
                <a:gd name="connsiteY56" fmla="*/ 3115734 h 3307645"/>
                <a:gd name="connsiteX57" fmla="*/ 3364089 w 4030134"/>
                <a:gd name="connsiteY57" fmla="*/ 3138312 h 3307645"/>
                <a:gd name="connsiteX58" fmla="*/ 3499556 w 4030134"/>
                <a:gd name="connsiteY58" fmla="*/ 3183467 h 3307645"/>
                <a:gd name="connsiteX59" fmla="*/ 3533423 w 4030134"/>
                <a:gd name="connsiteY59" fmla="*/ 3194756 h 3307645"/>
                <a:gd name="connsiteX60" fmla="*/ 3567289 w 4030134"/>
                <a:gd name="connsiteY60" fmla="*/ 3206045 h 3307645"/>
                <a:gd name="connsiteX61" fmla="*/ 3646311 w 4030134"/>
                <a:gd name="connsiteY61" fmla="*/ 3228623 h 3307645"/>
                <a:gd name="connsiteX62" fmla="*/ 3691467 w 4030134"/>
                <a:gd name="connsiteY62" fmla="*/ 3239912 h 3307645"/>
                <a:gd name="connsiteX63" fmla="*/ 3759200 w 4030134"/>
                <a:gd name="connsiteY63" fmla="*/ 3262489 h 3307645"/>
                <a:gd name="connsiteX64" fmla="*/ 3962400 w 4030134"/>
                <a:gd name="connsiteY64" fmla="*/ 3285067 h 3307645"/>
                <a:gd name="connsiteX65" fmla="*/ 4030134 w 4030134"/>
                <a:gd name="connsiteY65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39678 w 4030134"/>
                <a:gd name="connsiteY21" fmla="*/ 1265398 h 3307645"/>
                <a:gd name="connsiteX22" fmla="*/ 1174045 w 4030134"/>
                <a:gd name="connsiteY22" fmla="*/ 1840089 h 3307645"/>
                <a:gd name="connsiteX23" fmla="*/ 1253067 w 4030134"/>
                <a:gd name="connsiteY23" fmla="*/ 1952978 h 3307645"/>
                <a:gd name="connsiteX24" fmla="*/ 1275645 w 4030134"/>
                <a:gd name="connsiteY24" fmla="*/ 1986845 h 3307645"/>
                <a:gd name="connsiteX25" fmla="*/ 1309511 w 4030134"/>
                <a:gd name="connsiteY25" fmla="*/ 2020712 h 3307645"/>
                <a:gd name="connsiteX26" fmla="*/ 1343378 w 4030134"/>
                <a:gd name="connsiteY26" fmla="*/ 2088445 h 3307645"/>
                <a:gd name="connsiteX27" fmla="*/ 1411111 w 4030134"/>
                <a:gd name="connsiteY27" fmla="*/ 2156178 h 3307645"/>
                <a:gd name="connsiteX28" fmla="*/ 1433689 w 4030134"/>
                <a:gd name="connsiteY28" fmla="*/ 2190045 h 3307645"/>
                <a:gd name="connsiteX29" fmla="*/ 1501423 w 4030134"/>
                <a:gd name="connsiteY29" fmla="*/ 2257778 h 3307645"/>
                <a:gd name="connsiteX30" fmla="*/ 1546578 w 4030134"/>
                <a:gd name="connsiteY30" fmla="*/ 2325512 h 3307645"/>
                <a:gd name="connsiteX31" fmla="*/ 1614311 w 4030134"/>
                <a:gd name="connsiteY31" fmla="*/ 2381956 h 3307645"/>
                <a:gd name="connsiteX32" fmla="*/ 1648178 w 4030134"/>
                <a:gd name="connsiteY32" fmla="*/ 2404534 h 3307645"/>
                <a:gd name="connsiteX33" fmla="*/ 1783645 w 4030134"/>
                <a:gd name="connsiteY33" fmla="*/ 2517423 h 3307645"/>
                <a:gd name="connsiteX34" fmla="*/ 1851378 w 4030134"/>
                <a:gd name="connsiteY34" fmla="*/ 2562578 h 3307645"/>
                <a:gd name="connsiteX35" fmla="*/ 1919111 w 4030134"/>
                <a:gd name="connsiteY35" fmla="*/ 2607734 h 3307645"/>
                <a:gd name="connsiteX36" fmla="*/ 1986845 w 4030134"/>
                <a:gd name="connsiteY36" fmla="*/ 2664178 h 3307645"/>
                <a:gd name="connsiteX37" fmla="*/ 2020711 w 4030134"/>
                <a:gd name="connsiteY37" fmla="*/ 2675467 h 3307645"/>
                <a:gd name="connsiteX38" fmla="*/ 2088445 w 4030134"/>
                <a:gd name="connsiteY38" fmla="*/ 2720623 h 3307645"/>
                <a:gd name="connsiteX39" fmla="*/ 2156178 w 4030134"/>
                <a:gd name="connsiteY39" fmla="*/ 2743200 h 3307645"/>
                <a:gd name="connsiteX40" fmla="*/ 2190045 w 4030134"/>
                <a:gd name="connsiteY40" fmla="*/ 2754489 h 3307645"/>
                <a:gd name="connsiteX41" fmla="*/ 2223911 w 4030134"/>
                <a:gd name="connsiteY41" fmla="*/ 2788356 h 3307645"/>
                <a:gd name="connsiteX42" fmla="*/ 2291645 w 4030134"/>
                <a:gd name="connsiteY42" fmla="*/ 2810934 h 3307645"/>
                <a:gd name="connsiteX43" fmla="*/ 2325511 w 4030134"/>
                <a:gd name="connsiteY43" fmla="*/ 2822223 h 3307645"/>
                <a:gd name="connsiteX44" fmla="*/ 2393245 w 4030134"/>
                <a:gd name="connsiteY44" fmla="*/ 2856089 h 3307645"/>
                <a:gd name="connsiteX45" fmla="*/ 2438400 w 4030134"/>
                <a:gd name="connsiteY45" fmla="*/ 2878667 h 3307645"/>
                <a:gd name="connsiteX46" fmla="*/ 2506134 w 4030134"/>
                <a:gd name="connsiteY46" fmla="*/ 2901245 h 3307645"/>
                <a:gd name="connsiteX47" fmla="*/ 2630311 w 4030134"/>
                <a:gd name="connsiteY47" fmla="*/ 2957689 h 3307645"/>
                <a:gd name="connsiteX48" fmla="*/ 2720623 w 4030134"/>
                <a:gd name="connsiteY48" fmla="*/ 2980267 h 3307645"/>
                <a:gd name="connsiteX49" fmla="*/ 2833511 w 4030134"/>
                <a:gd name="connsiteY49" fmla="*/ 3014134 h 3307645"/>
                <a:gd name="connsiteX50" fmla="*/ 2867378 w 4030134"/>
                <a:gd name="connsiteY50" fmla="*/ 3025423 h 3307645"/>
                <a:gd name="connsiteX51" fmla="*/ 2957689 w 4030134"/>
                <a:gd name="connsiteY51" fmla="*/ 3048000 h 3307645"/>
                <a:gd name="connsiteX52" fmla="*/ 2991556 w 4030134"/>
                <a:gd name="connsiteY52" fmla="*/ 3059289 h 3307645"/>
                <a:gd name="connsiteX53" fmla="*/ 3138311 w 4030134"/>
                <a:gd name="connsiteY53" fmla="*/ 3093156 h 3307645"/>
                <a:gd name="connsiteX54" fmla="*/ 3172178 w 4030134"/>
                <a:gd name="connsiteY54" fmla="*/ 3104445 h 3307645"/>
                <a:gd name="connsiteX55" fmla="*/ 3228623 w 4030134"/>
                <a:gd name="connsiteY55" fmla="*/ 3115734 h 3307645"/>
                <a:gd name="connsiteX56" fmla="*/ 3364089 w 4030134"/>
                <a:gd name="connsiteY56" fmla="*/ 3138312 h 3307645"/>
                <a:gd name="connsiteX57" fmla="*/ 3499556 w 4030134"/>
                <a:gd name="connsiteY57" fmla="*/ 3183467 h 3307645"/>
                <a:gd name="connsiteX58" fmla="*/ 3533423 w 4030134"/>
                <a:gd name="connsiteY58" fmla="*/ 3194756 h 3307645"/>
                <a:gd name="connsiteX59" fmla="*/ 3567289 w 4030134"/>
                <a:gd name="connsiteY59" fmla="*/ 3206045 h 3307645"/>
                <a:gd name="connsiteX60" fmla="*/ 3646311 w 4030134"/>
                <a:gd name="connsiteY60" fmla="*/ 3228623 h 3307645"/>
                <a:gd name="connsiteX61" fmla="*/ 3691467 w 4030134"/>
                <a:gd name="connsiteY61" fmla="*/ 3239912 h 3307645"/>
                <a:gd name="connsiteX62" fmla="*/ 3759200 w 4030134"/>
                <a:gd name="connsiteY62" fmla="*/ 3262489 h 3307645"/>
                <a:gd name="connsiteX63" fmla="*/ 3962400 w 4030134"/>
                <a:gd name="connsiteY63" fmla="*/ 3285067 h 3307645"/>
                <a:gd name="connsiteX64" fmla="*/ 4030134 w 4030134"/>
                <a:gd name="connsiteY64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39678 w 4030134"/>
                <a:gd name="connsiteY21" fmla="*/ 1265398 h 3307645"/>
                <a:gd name="connsiteX22" fmla="*/ 1253067 w 4030134"/>
                <a:gd name="connsiteY22" fmla="*/ 1952978 h 3307645"/>
                <a:gd name="connsiteX23" fmla="*/ 1275645 w 4030134"/>
                <a:gd name="connsiteY23" fmla="*/ 1986845 h 3307645"/>
                <a:gd name="connsiteX24" fmla="*/ 1309511 w 4030134"/>
                <a:gd name="connsiteY24" fmla="*/ 2020712 h 3307645"/>
                <a:gd name="connsiteX25" fmla="*/ 1343378 w 4030134"/>
                <a:gd name="connsiteY25" fmla="*/ 2088445 h 3307645"/>
                <a:gd name="connsiteX26" fmla="*/ 1411111 w 4030134"/>
                <a:gd name="connsiteY26" fmla="*/ 2156178 h 3307645"/>
                <a:gd name="connsiteX27" fmla="*/ 1433689 w 4030134"/>
                <a:gd name="connsiteY27" fmla="*/ 2190045 h 3307645"/>
                <a:gd name="connsiteX28" fmla="*/ 1501423 w 4030134"/>
                <a:gd name="connsiteY28" fmla="*/ 2257778 h 3307645"/>
                <a:gd name="connsiteX29" fmla="*/ 1546578 w 4030134"/>
                <a:gd name="connsiteY29" fmla="*/ 2325512 h 3307645"/>
                <a:gd name="connsiteX30" fmla="*/ 1614311 w 4030134"/>
                <a:gd name="connsiteY30" fmla="*/ 2381956 h 3307645"/>
                <a:gd name="connsiteX31" fmla="*/ 1648178 w 4030134"/>
                <a:gd name="connsiteY31" fmla="*/ 2404534 h 3307645"/>
                <a:gd name="connsiteX32" fmla="*/ 1783645 w 4030134"/>
                <a:gd name="connsiteY32" fmla="*/ 2517423 h 3307645"/>
                <a:gd name="connsiteX33" fmla="*/ 1851378 w 4030134"/>
                <a:gd name="connsiteY33" fmla="*/ 2562578 h 3307645"/>
                <a:gd name="connsiteX34" fmla="*/ 1919111 w 4030134"/>
                <a:gd name="connsiteY34" fmla="*/ 2607734 h 3307645"/>
                <a:gd name="connsiteX35" fmla="*/ 1986845 w 4030134"/>
                <a:gd name="connsiteY35" fmla="*/ 2664178 h 3307645"/>
                <a:gd name="connsiteX36" fmla="*/ 2020711 w 4030134"/>
                <a:gd name="connsiteY36" fmla="*/ 2675467 h 3307645"/>
                <a:gd name="connsiteX37" fmla="*/ 2088445 w 4030134"/>
                <a:gd name="connsiteY37" fmla="*/ 2720623 h 3307645"/>
                <a:gd name="connsiteX38" fmla="*/ 2156178 w 4030134"/>
                <a:gd name="connsiteY38" fmla="*/ 2743200 h 3307645"/>
                <a:gd name="connsiteX39" fmla="*/ 2190045 w 4030134"/>
                <a:gd name="connsiteY39" fmla="*/ 2754489 h 3307645"/>
                <a:gd name="connsiteX40" fmla="*/ 2223911 w 4030134"/>
                <a:gd name="connsiteY40" fmla="*/ 2788356 h 3307645"/>
                <a:gd name="connsiteX41" fmla="*/ 2291645 w 4030134"/>
                <a:gd name="connsiteY41" fmla="*/ 2810934 h 3307645"/>
                <a:gd name="connsiteX42" fmla="*/ 2325511 w 4030134"/>
                <a:gd name="connsiteY42" fmla="*/ 2822223 h 3307645"/>
                <a:gd name="connsiteX43" fmla="*/ 2393245 w 4030134"/>
                <a:gd name="connsiteY43" fmla="*/ 2856089 h 3307645"/>
                <a:gd name="connsiteX44" fmla="*/ 2438400 w 4030134"/>
                <a:gd name="connsiteY44" fmla="*/ 2878667 h 3307645"/>
                <a:gd name="connsiteX45" fmla="*/ 2506134 w 4030134"/>
                <a:gd name="connsiteY45" fmla="*/ 2901245 h 3307645"/>
                <a:gd name="connsiteX46" fmla="*/ 2630311 w 4030134"/>
                <a:gd name="connsiteY46" fmla="*/ 2957689 h 3307645"/>
                <a:gd name="connsiteX47" fmla="*/ 2720623 w 4030134"/>
                <a:gd name="connsiteY47" fmla="*/ 2980267 h 3307645"/>
                <a:gd name="connsiteX48" fmla="*/ 2833511 w 4030134"/>
                <a:gd name="connsiteY48" fmla="*/ 3014134 h 3307645"/>
                <a:gd name="connsiteX49" fmla="*/ 2867378 w 4030134"/>
                <a:gd name="connsiteY49" fmla="*/ 3025423 h 3307645"/>
                <a:gd name="connsiteX50" fmla="*/ 2957689 w 4030134"/>
                <a:gd name="connsiteY50" fmla="*/ 3048000 h 3307645"/>
                <a:gd name="connsiteX51" fmla="*/ 2991556 w 4030134"/>
                <a:gd name="connsiteY51" fmla="*/ 3059289 h 3307645"/>
                <a:gd name="connsiteX52" fmla="*/ 3138311 w 4030134"/>
                <a:gd name="connsiteY52" fmla="*/ 3093156 h 3307645"/>
                <a:gd name="connsiteX53" fmla="*/ 3172178 w 4030134"/>
                <a:gd name="connsiteY53" fmla="*/ 3104445 h 3307645"/>
                <a:gd name="connsiteX54" fmla="*/ 3228623 w 4030134"/>
                <a:gd name="connsiteY54" fmla="*/ 3115734 h 3307645"/>
                <a:gd name="connsiteX55" fmla="*/ 3364089 w 4030134"/>
                <a:gd name="connsiteY55" fmla="*/ 3138312 h 3307645"/>
                <a:gd name="connsiteX56" fmla="*/ 3499556 w 4030134"/>
                <a:gd name="connsiteY56" fmla="*/ 3183467 h 3307645"/>
                <a:gd name="connsiteX57" fmla="*/ 3533423 w 4030134"/>
                <a:gd name="connsiteY57" fmla="*/ 3194756 h 3307645"/>
                <a:gd name="connsiteX58" fmla="*/ 3567289 w 4030134"/>
                <a:gd name="connsiteY58" fmla="*/ 3206045 h 3307645"/>
                <a:gd name="connsiteX59" fmla="*/ 3646311 w 4030134"/>
                <a:gd name="connsiteY59" fmla="*/ 3228623 h 3307645"/>
                <a:gd name="connsiteX60" fmla="*/ 3691467 w 4030134"/>
                <a:gd name="connsiteY60" fmla="*/ 3239912 h 3307645"/>
                <a:gd name="connsiteX61" fmla="*/ 3759200 w 4030134"/>
                <a:gd name="connsiteY61" fmla="*/ 3262489 h 3307645"/>
                <a:gd name="connsiteX62" fmla="*/ 3962400 w 4030134"/>
                <a:gd name="connsiteY62" fmla="*/ 3285067 h 3307645"/>
                <a:gd name="connsiteX63" fmla="*/ 4030134 w 4030134"/>
                <a:gd name="connsiteY63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39581 w 4030134"/>
                <a:gd name="connsiteY21" fmla="*/ 1408626 h 3307645"/>
                <a:gd name="connsiteX22" fmla="*/ 1253067 w 4030134"/>
                <a:gd name="connsiteY22" fmla="*/ 1952978 h 3307645"/>
                <a:gd name="connsiteX23" fmla="*/ 1275645 w 4030134"/>
                <a:gd name="connsiteY23" fmla="*/ 1986845 h 3307645"/>
                <a:gd name="connsiteX24" fmla="*/ 1309511 w 4030134"/>
                <a:gd name="connsiteY24" fmla="*/ 2020712 h 3307645"/>
                <a:gd name="connsiteX25" fmla="*/ 1343378 w 4030134"/>
                <a:gd name="connsiteY25" fmla="*/ 2088445 h 3307645"/>
                <a:gd name="connsiteX26" fmla="*/ 1411111 w 4030134"/>
                <a:gd name="connsiteY26" fmla="*/ 2156178 h 3307645"/>
                <a:gd name="connsiteX27" fmla="*/ 1433689 w 4030134"/>
                <a:gd name="connsiteY27" fmla="*/ 2190045 h 3307645"/>
                <a:gd name="connsiteX28" fmla="*/ 1501423 w 4030134"/>
                <a:gd name="connsiteY28" fmla="*/ 2257778 h 3307645"/>
                <a:gd name="connsiteX29" fmla="*/ 1546578 w 4030134"/>
                <a:gd name="connsiteY29" fmla="*/ 2325512 h 3307645"/>
                <a:gd name="connsiteX30" fmla="*/ 1614311 w 4030134"/>
                <a:gd name="connsiteY30" fmla="*/ 2381956 h 3307645"/>
                <a:gd name="connsiteX31" fmla="*/ 1648178 w 4030134"/>
                <a:gd name="connsiteY31" fmla="*/ 2404534 h 3307645"/>
                <a:gd name="connsiteX32" fmla="*/ 1783645 w 4030134"/>
                <a:gd name="connsiteY32" fmla="*/ 2517423 h 3307645"/>
                <a:gd name="connsiteX33" fmla="*/ 1851378 w 4030134"/>
                <a:gd name="connsiteY33" fmla="*/ 2562578 h 3307645"/>
                <a:gd name="connsiteX34" fmla="*/ 1919111 w 4030134"/>
                <a:gd name="connsiteY34" fmla="*/ 2607734 h 3307645"/>
                <a:gd name="connsiteX35" fmla="*/ 1986845 w 4030134"/>
                <a:gd name="connsiteY35" fmla="*/ 2664178 h 3307645"/>
                <a:gd name="connsiteX36" fmla="*/ 2020711 w 4030134"/>
                <a:gd name="connsiteY36" fmla="*/ 2675467 h 3307645"/>
                <a:gd name="connsiteX37" fmla="*/ 2088445 w 4030134"/>
                <a:gd name="connsiteY37" fmla="*/ 2720623 h 3307645"/>
                <a:gd name="connsiteX38" fmla="*/ 2156178 w 4030134"/>
                <a:gd name="connsiteY38" fmla="*/ 2743200 h 3307645"/>
                <a:gd name="connsiteX39" fmla="*/ 2190045 w 4030134"/>
                <a:gd name="connsiteY39" fmla="*/ 2754489 h 3307645"/>
                <a:gd name="connsiteX40" fmla="*/ 2223911 w 4030134"/>
                <a:gd name="connsiteY40" fmla="*/ 2788356 h 3307645"/>
                <a:gd name="connsiteX41" fmla="*/ 2291645 w 4030134"/>
                <a:gd name="connsiteY41" fmla="*/ 2810934 h 3307645"/>
                <a:gd name="connsiteX42" fmla="*/ 2325511 w 4030134"/>
                <a:gd name="connsiteY42" fmla="*/ 2822223 h 3307645"/>
                <a:gd name="connsiteX43" fmla="*/ 2393245 w 4030134"/>
                <a:gd name="connsiteY43" fmla="*/ 2856089 h 3307645"/>
                <a:gd name="connsiteX44" fmla="*/ 2438400 w 4030134"/>
                <a:gd name="connsiteY44" fmla="*/ 2878667 h 3307645"/>
                <a:gd name="connsiteX45" fmla="*/ 2506134 w 4030134"/>
                <a:gd name="connsiteY45" fmla="*/ 2901245 h 3307645"/>
                <a:gd name="connsiteX46" fmla="*/ 2630311 w 4030134"/>
                <a:gd name="connsiteY46" fmla="*/ 2957689 h 3307645"/>
                <a:gd name="connsiteX47" fmla="*/ 2720623 w 4030134"/>
                <a:gd name="connsiteY47" fmla="*/ 2980267 h 3307645"/>
                <a:gd name="connsiteX48" fmla="*/ 2833511 w 4030134"/>
                <a:gd name="connsiteY48" fmla="*/ 3014134 h 3307645"/>
                <a:gd name="connsiteX49" fmla="*/ 2867378 w 4030134"/>
                <a:gd name="connsiteY49" fmla="*/ 3025423 h 3307645"/>
                <a:gd name="connsiteX50" fmla="*/ 2957689 w 4030134"/>
                <a:gd name="connsiteY50" fmla="*/ 3048000 h 3307645"/>
                <a:gd name="connsiteX51" fmla="*/ 2991556 w 4030134"/>
                <a:gd name="connsiteY51" fmla="*/ 3059289 h 3307645"/>
                <a:gd name="connsiteX52" fmla="*/ 3138311 w 4030134"/>
                <a:gd name="connsiteY52" fmla="*/ 3093156 h 3307645"/>
                <a:gd name="connsiteX53" fmla="*/ 3172178 w 4030134"/>
                <a:gd name="connsiteY53" fmla="*/ 3104445 h 3307645"/>
                <a:gd name="connsiteX54" fmla="*/ 3228623 w 4030134"/>
                <a:gd name="connsiteY54" fmla="*/ 3115734 h 3307645"/>
                <a:gd name="connsiteX55" fmla="*/ 3364089 w 4030134"/>
                <a:gd name="connsiteY55" fmla="*/ 3138312 h 3307645"/>
                <a:gd name="connsiteX56" fmla="*/ 3499556 w 4030134"/>
                <a:gd name="connsiteY56" fmla="*/ 3183467 h 3307645"/>
                <a:gd name="connsiteX57" fmla="*/ 3533423 w 4030134"/>
                <a:gd name="connsiteY57" fmla="*/ 3194756 h 3307645"/>
                <a:gd name="connsiteX58" fmla="*/ 3567289 w 4030134"/>
                <a:gd name="connsiteY58" fmla="*/ 3206045 h 3307645"/>
                <a:gd name="connsiteX59" fmla="*/ 3646311 w 4030134"/>
                <a:gd name="connsiteY59" fmla="*/ 3228623 h 3307645"/>
                <a:gd name="connsiteX60" fmla="*/ 3691467 w 4030134"/>
                <a:gd name="connsiteY60" fmla="*/ 3239912 h 3307645"/>
                <a:gd name="connsiteX61" fmla="*/ 3759200 w 4030134"/>
                <a:gd name="connsiteY61" fmla="*/ 3262489 h 3307645"/>
                <a:gd name="connsiteX62" fmla="*/ 3962400 w 4030134"/>
                <a:gd name="connsiteY62" fmla="*/ 3285067 h 3307645"/>
                <a:gd name="connsiteX63" fmla="*/ 4030134 w 4030134"/>
                <a:gd name="connsiteY63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39581 w 4030134"/>
                <a:gd name="connsiteY21" fmla="*/ 1408626 h 3307645"/>
                <a:gd name="connsiteX22" fmla="*/ 1253067 w 4030134"/>
                <a:gd name="connsiteY22" fmla="*/ 1952978 h 3307645"/>
                <a:gd name="connsiteX23" fmla="*/ 1275645 w 4030134"/>
                <a:gd name="connsiteY23" fmla="*/ 1986845 h 3307645"/>
                <a:gd name="connsiteX24" fmla="*/ 1309511 w 4030134"/>
                <a:gd name="connsiteY24" fmla="*/ 2020712 h 3307645"/>
                <a:gd name="connsiteX25" fmla="*/ 1343378 w 4030134"/>
                <a:gd name="connsiteY25" fmla="*/ 2088445 h 3307645"/>
                <a:gd name="connsiteX26" fmla="*/ 1411111 w 4030134"/>
                <a:gd name="connsiteY26" fmla="*/ 2156178 h 3307645"/>
                <a:gd name="connsiteX27" fmla="*/ 1433689 w 4030134"/>
                <a:gd name="connsiteY27" fmla="*/ 2190045 h 3307645"/>
                <a:gd name="connsiteX28" fmla="*/ 1501423 w 4030134"/>
                <a:gd name="connsiteY28" fmla="*/ 2257778 h 3307645"/>
                <a:gd name="connsiteX29" fmla="*/ 1546578 w 4030134"/>
                <a:gd name="connsiteY29" fmla="*/ 2325512 h 3307645"/>
                <a:gd name="connsiteX30" fmla="*/ 1614311 w 4030134"/>
                <a:gd name="connsiteY30" fmla="*/ 2381956 h 3307645"/>
                <a:gd name="connsiteX31" fmla="*/ 1648178 w 4030134"/>
                <a:gd name="connsiteY31" fmla="*/ 2404534 h 3307645"/>
                <a:gd name="connsiteX32" fmla="*/ 1783645 w 4030134"/>
                <a:gd name="connsiteY32" fmla="*/ 2517423 h 3307645"/>
                <a:gd name="connsiteX33" fmla="*/ 1851378 w 4030134"/>
                <a:gd name="connsiteY33" fmla="*/ 2562578 h 3307645"/>
                <a:gd name="connsiteX34" fmla="*/ 1919111 w 4030134"/>
                <a:gd name="connsiteY34" fmla="*/ 2607734 h 3307645"/>
                <a:gd name="connsiteX35" fmla="*/ 1986845 w 4030134"/>
                <a:gd name="connsiteY35" fmla="*/ 2664178 h 3307645"/>
                <a:gd name="connsiteX36" fmla="*/ 2020711 w 4030134"/>
                <a:gd name="connsiteY36" fmla="*/ 2675467 h 3307645"/>
                <a:gd name="connsiteX37" fmla="*/ 2088445 w 4030134"/>
                <a:gd name="connsiteY37" fmla="*/ 2720623 h 3307645"/>
                <a:gd name="connsiteX38" fmla="*/ 2156178 w 4030134"/>
                <a:gd name="connsiteY38" fmla="*/ 2743200 h 3307645"/>
                <a:gd name="connsiteX39" fmla="*/ 2190045 w 4030134"/>
                <a:gd name="connsiteY39" fmla="*/ 2754489 h 3307645"/>
                <a:gd name="connsiteX40" fmla="*/ 2223911 w 4030134"/>
                <a:gd name="connsiteY40" fmla="*/ 2788356 h 3307645"/>
                <a:gd name="connsiteX41" fmla="*/ 2291645 w 4030134"/>
                <a:gd name="connsiteY41" fmla="*/ 2810934 h 3307645"/>
                <a:gd name="connsiteX42" fmla="*/ 2325511 w 4030134"/>
                <a:gd name="connsiteY42" fmla="*/ 2822223 h 3307645"/>
                <a:gd name="connsiteX43" fmla="*/ 2393245 w 4030134"/>
                <a:gd name="connsiteY43" fmla="*/ 2856089 h 3307645"/>
                <a:gd name="connsiteX44" fmla="*/ 2438400 w 4030134"/>
                <a:gd name="connsiteY44" fmla="*/ 2878667 h 3307645"/>
                <a:gd name="connsiteX45" fmla="*/ 2506134 w 4030134"/>
                <a:gd name="connsiteY45" fmla="*/ 2901245 h 3307645"/>
                <a:gd name="connsiteX46" fmla="*/ 2630311 w 4030134"/>
                <a:gd name="connsiteY46" fmla="*/ 2957689 h 3307645"/>
                <a:gd name="connsiteX47" fmla="*/ 2720623 w 4030134"/>
                <a:gd name="connsiteY47" fmla="*/ 2980267 h 3307645"/>
                <a:gd name="connsiteX48" fmla="*/ 2833511 w 4030134"/>
                <a:gd name="connsiteY48" fmla="*/ 3014134 h 3307645"/>
                <a:gd name="connsiteX49" fmla="*/ 2867378 w 4030134"/>
                <a:gd name="connsiteY49" fmla="*/ 3025423 h 3307645"/>
                <a:gd name="connsiteX50" fmla="*/ 2957689 w 4030134"/>
                <a:gd name="connsiteY50" fmla="*/ 3048000 h 3307645"/>
                <a:gd name="connsiteX51" fmla="*/ 2991556 w 4030134"/>
                <a:gd name="connsiteY51" fmla="*/ 3059289 h 3307645"/>
                <a:gd name="connsiteX52" fmla="*/ 3138311 w 4030134"/>
                <a:gd name="connsiteY52" fmla="*/ 3093156 h 3307645"/>
                <a:gd name="connsiteX53" fmla="*/ 3172178 w 4030134"/>
                <a:gd name="connsiteY53" fmla="*/ 3104445 h 3307645"/>
                <a:gd name="connsiteX54" fmla="*/ 3228623 w 4030134"/>
                <a:gd name="connsiteY54" fmla="*/ 3115734 h 3307645"/>
                <a:gd name="connsiteX55" fmla="*/ 3364089 w 4030134"/>
                <a:gd name="connsiteY55" fmla="*/ 3138312 h 3307645"/>
                <a:gd name="connsiteX56" fmla="*/ 3499556 w 4030134"/>
                <a:gd name="connsiteY56" fmla="*/ 3183467 h 3307645"/>
                <a:gd name="connsiteX57" fmla="*/ 3533423 w 4030134"/>
                <a:gd name="connsiteY57" fmla="*/ 3194756 h 3307645"/>
                <a:gd name="connsiteX58" fmla="*/ 3567289 w 4030134"/>
                <a:gd name="connsiteY58" fmla="*/ 3206045 h 3307645"/>
                <a:gd name="connsiteX59" fmla="*/ 3646311 w 4030134"/>
                <a:gd name="connsiteY59" fmla="*/ 3228623 h 3307645"/>
                <a:gd name="connsiteX60" fmla="*/ 3691467 w 4030134"/>
                <a:gd name="connsiteY60" fmla="*/ 3239912 h 3307645"/>
                <a:gd name="connsiteX61" fmla="*/ 3759200 w 4030134"/>
                <a:gd name="connsiteY61" fmla="*/ 3262489 h 3307645"/>
                <a:gd name="connsiteX62" fmla="*/ 3962400 w 4030134"/>
                <a:gd name="connsiteY62" fmla="*/ 3285067 h 3307645"/>
                <a:gd name="connsiteX63" fmla="*/ 4030134 w 4030134"/>
                <a:gd name="connsiteY63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39581 w 4030134"/>
                <a:gd name="connsiteY21" fmla="*/ 1408626 h 3307645"/>
                <a:gd name="connsiteX22" fmla="*/ 739678 w 4030134"/>
                <a:gd name="connsiteY22" fmla="*/ 1412194 h 3307645"/>
                <a:gd name="connsiteX23" fmla="*/ 1253067 w 4030134"/>
                <a:gd name="connsiteY23" fmla="*/ 1952978 h 3307645"/>
                <a:gd name="connsiteX24" fmla="*/ 1275645 w 4030134"/>
                <a:gd name="connsiteY24" fmla="*/ 1986845 h 3307645"/>
                <a:gd name="connsiteX25" fmla="*/ 1309511 w 4030134"/>
                <a:gd name="connsiteY25" fmla="*/ 2020712 h 3307645"/>
                <a:gd name="connsiteX26" fmla="*/ 1343378 w 4030134"/>
                <a:gd name="connsiteY26" fmla="*/ 2088445 h 3307645"/>
                <a:gd name="connsiteX27" fmla="*/ 1411111 w 4030134"/>
                <a:gd name="connsiteY27" fmla="*/ 2156178 h 3307645"/>
                <a:gd name="connsiteX28" fmla="*/ 1433689 w 4030134"/>
                <a:gd name="connsiteY28" fmla="*/ 2190045 h 3307645"/>
                <a:gd name="connsiteX29" fmla="*/ 1501423 w 4030134"/>
                <a:gd name="connsiteY29" fmla="*/ 2257778 h 3307645"/>
                <a:gd name="connsiteX30" fmla="*/ 1546578 w 4030134"/>
                <a:gd name="connsiteY30" fmla="*/ 2325512 h 3307645"/>
                <a:gd name="connsiteX31" fmla="*/ 1614311 w 4030134"/>
                <a:gd name="connsiteY31" fmla="*/ 2381956 h 3307645"/>
                <a:gd name="connsiteX32" fmla="*/ 1648178 w 4030134"/>
                <a:gd name="connsiteY32" fmla="*/ 2404534 h 3307645"/>
                <a:gd name="connsiteX33" fmla="*/ 1783645 w 4030134"/>
                <a:gd name="connsiteY33" fmla="*/ 2517423 h 3307645"/>
                <a:gd name="connsiteX34" fmla="*/ 1851378 w 4030134"/>
                <a:gd name="connsiteY34" fmla="*/ 2562578 h 3307645"/>
                <a:gd name="connsiteX35" fmla="*/ 1919111 w 4030134"/>
                <a:gd name="connsiteY35" fmla="*/ 2607734 h 3307645"/>
                <a:gd name="connsiteX36" fmla="*/ 1986845 w 4030134"/>
                <a:gd name="connsiteY36" fmla="*/ 2664178 h 3307645"/>
                <a:gd name="connsiteX37" fmla="*/ 2020711 w 4030134"/>
                <a:gd name="connsiteY37" fmla="*/ 2675467 h 3307645"/>
                <a:gd name="connsiteX38" fmla="*/ 2088445 w 4030134"/>
                <a:gd name="connsiteY38" fmla="*/ 2720623 h 3307645"/>
                <a:gd name="connsiteX39" fmla="*/ 2156178 w 4030134"/>
                <a:gd name="connsiteY39" fmla="*/ 2743200 h 3307645"/>
                <a:gd name="connsiteX40" fmla="*/ 2190045 w 4030134"/>
                <a:gd name="connsiteY40" fmla="*/ 2754489 h 3307645"/>
                <a:gd name="connsiteX41" fmla="*/ 2223911 w 4030134"/>
                <a:gd name="connsiteY41" fmla="*/ 2788356 h 3307645"/>
                <a:gd name="connsiteX42" fmla="*/ 2291645 w 4030134"/>
                <a:gd name="connsiteY42" fmla="*/ 2810934 h 3307645"/>
                <a:gd name="connsiteX43" fmla="*/ 2325511 w 4030134"/>
                <a:gd name="connsiteY43" fmla="*/ 2822223 h 3307645"/>
                <a:gd name="connsiteX44" fmla="*/ 2393245 w 4030134"/>
                <a:gd name="connsiteY44" fmla="*/ 2856089 h 3307645"/>
                <a:gd name="connsiteX45" fmla="*/ 2438400 w 4030134"/>
                <a:gd name="connsiteY45" fmla="*/ 2878667 h 3307645"/>
                <a:gd name="connsiteX46" fmla="*/ 2506134 w 4030134"/>
                <a:gd name="connsiteY46" fmla="*/ 2901245 h 3307645"/>
                <a:gd name="connsiteX47" fmla="*/ 2630311 w 4030134"/>
                <a:gd name="connsiteY47" fmla="*/ 2957689 h 3307645"/>
                <a:gd name="connsiteX48" fmla="*/ 2720623 w 4030134"/>
                <a:gd name="connsiteY48" fmla="*/ 2980267 h 3307645"/>
                <a:gd name="connsiteX49" fmla="*/ 2833511 w 4030134"/>
                <a:gd name="connsiteY49" fmla="*/ 3014134 h 3307645"/>
                <a:gd name="connsiteX50" fmla="*/ 2867378 w 4030134"/>
                <a:gd name="connsiteY50" fmla="*/ 3025423 h 3307645"/>
                <a:gd name="connsiteX51" fmla="*/ 2957689 w 4030134"/>
                <a:gd name="connsiteY51" fmla="*/ 3048000 h 3307645"/>
                <a:gd name="connsiteX52" fmla="*/ 2991556 w 4030134"/>
                <a:gd name="connsiteY52" fmla="*/ 3059289 h 3307645"/>
                <a:gd name="connsiteX53" fmla="*/ 3138311 w 4030134"/>
                <a:gd name="connsiteY53" fmla="*/ 3093156 h 3307645"/>
                <a:gd name="connsiteX54" fmla="*/ 3172178 w 4030134"/>
                <a:gd name="connsiteY54" fmla="*/ 3104445 h 3307645"/>
                <a:gd name="connsiteX55" fmla="*/ 3228623 w 4030134"/>
                <a:gd name="connsiteY55" fmla="*/ 3115734 h 3307645"/>
                <a:gd name="connsiteX56" fmla="*/ 3364089 w 4030134"/>
                <a:gd name="connsiteY56" fmla="*/ 3138312 h 3307645"/>
                <a:gd name="connsiteX57" fmla="*/ 3499556 w 4030134"/>
                <a:gd name="connsiteY57" fmla="*/ 3183467 h 3307645"/>
                <a:gd name="connsiteX58" fmla="*/ 3533423 w 4030134"/>
                <a:gd name="connsiteY58" fmla="*/ 3194756 h 3307645"/>
                <a:gd name="connsiteX59" fmla="*/ 3567289 w 4030134"/>
                <a:gd name="connsiteY59" fmla="*/ 3206045 h 3307645"/>
                <a:gd name="connsiteX60" fmla="*/ 3646311 w 4030134"/>
                <a:gd name="connsiteY60" fmla="*/ 3228623 h 3307645"/>
                <a:gd name="connsiteX61" fmla="*/ 3691467 w 4030134"/>
                <a:gd name="connsiteY61" fmla="*/ 3239912 h 3307645"/>
                <a:gd name="connsiteX62" fmla="*/ 3759200 w 4030134"/>
                <a:gd name="connsiteY62" fmla="*/ 3262489 h 3307645"/>
                <a:gd name="connsiteX63" fmla="*/ 3962400 w 4030134"/>
                <a:gd name="connsiteY63" fmla="*/ 3285067 h 3307645"/>
                <a:gd name="connsiteX64" fmla="*/ 4030134 w 4030134"/>
                <a:gd name="connsiteY64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739581 w 4030134"/>
                <a:gd name="connsiteY21" fmla="*/ 1408626 h 3307645"/>
                <a:gd name="connsiteX22" fmla="*/ 1253067 w 4030134"/>
                <a:gd name="connsiteY22" fmla="*/ 1952978 h 3307645"/>
                <a:gd name="connsiteX23" fmla="*/ 1275645 w 4030134"/>
                <a:gd name="connsiteY23" fmla="*/ 1986845 h 3307645"/>
                <a:gd name="connsiteX24" fmla="*/ 1309511 w 4030134"/>
                <a:gd name="connsiteY24" fmla="*/ 2020712 h 3307645"/>
                <a:gd name="connsiteX25" fmla="*/ 1343378 w 4030134"/>
                <a:gd name="connsiteY25" fmla="*/ 2088445 h 3307645"/>
                <a:gd name="connsiteX26" fmla="*/ 1411111 w 4030134"/>
                <a:gd name="connsiteY26" fmla="*/ 2156178 h 3307645"/>
                <a:gd name="connsiteX27" fmla="*/ 1433689 w 4030134"/>
                <a:gd name="connsiteY27" fmla="*/ 2190045 h 3307645"/>
                <a:gd name="connsiteX28" fmla="*/ 1501423 w 4030134"/>
                <a:gd name="connsiteY28" fmla="*/ 2257778 h 3307645"/>
                <a:gd name="connsiteX29" fmla="*/ 1546578 w 4030134"/>
                <a:gd name="connsiteY29" fmla="*/ 2325512 h 3307645"/>
                <a:gd name="connsiteX30" fmla="*/ 1614311 w 4030134"/>
                <a:gd name="connsiteY30" fmla="*/ 2381956 h 3307645"/>
                <a:gd name="connsiteX31" fmla="*/ 1648178 w 4030134"/>
                <a:gd name="connsiteY31" fmla="*/ 2404534 h 3307645"/>
                <a:gd name="connsiteX32" fmla="*/ 1783645 w 4030134"/>
                <a:gd name="connsiteY32" fmla="*/ 2517423 h 3307645"/>
                <a:gd name="connsiteX33" fmla="*/ 1851378 w 4030134"/>
                <a:gd name="connsiteY33" fmla="*/ 2562578 h 3307645"/>
                <a:gd name="connsiteX34" fmla="*/ 1919111 w 4030134"/>
                <a:gd name="connsiteY34" fmla="*/ 2607734 h 3307645"/>
                <a:gd name="connsiteX35" fmla="*/ 1986845 w 4030134"/>
                <a:gd name="connsiteY35" fmla="*/ 2664178 h 3307645"/>
                <a:gd name="connsiteX36" fmla="*/ 2020711 w 4030134"/>
                <a:gd name="connsiteY36" fmla="*/ 2675467 h 3307645"/>
                <a:gd name="connsiteX37" fmla="*/ 2088445 w 4030134"/>
                <a:gd name="connsiteY37" fmla="*/ 2720623 h 3307645"/>
                <a:gd name="connsiteX38" fmla="*/ 2156178 w 4030134"/>
                <a:gd name="connsiteY38" fmla="*/ 2743200 h 3307645"/>
                <a:gd name="connsiteX39" fmla="*/ 2190045 w 4030134"/>
                <a:gd name="connsiteY39" fmla="*/ 2754489 h 3307645"/>
                <a:gd name="connsiteX40" fmla="*/ 2223911 w 4030134"/>
                <a:gd name="connsiteY40" fmla="*/ 2788356 h 3307645"/>
                <a:gd name="connsiteX41" fmla="*/ 2291645 w 4030134"/>
                <a:gd name="connsiteY41" fmla="*/ 2810934 h 3307645"/>
                <a:gd name="connsiteX42" fmla="*/ 2325511 w 4030134"/>
                <a:gd name="connsiteY42" fmla="*/ 2822223 h 3307645"/>
                <a:gd name="connsiteX43" fmla="*/ 2393245 w 4030134"/>
                <a:gd name="connsiteY43" fmla="*/ 2856089 h 3307645"/>
                <a:gd name="connsiteX44" fmla="*/ 2438400 w 4030134"/>
                <a:gd name="connsiteY44" fmla="*/ 2878667 h 3307645"/>
                <a:gd name="connsiteX45" fmla="*/ 2506134 w 4030134"/>
                <a:gd name="connsiteY45" fmla="*/ 2901245 h 3307645"/>
                <a:gd name="connsiteX46" fmla="*/ 2630311 w 4030134"/>
                <a:gd name="connsiteY46" fmla="*/ 2957689 h 3307645"/>
                <a:gd name="connsiteX47" fmla="*/ 2720623 w 4030134"/>
                <a:gd name="connsiteY47" fmla="*/ 2980267 h 3307645"/>
                <a:gd name="connsiteX48" fmla="*/ 2833511 w 4030134"/>
                <a:gd name="connsiteY48" fmla="*/ 3014134 h 3307645"/>
                <a:gd name="connsiteX49" fmla="*/ 2867378 w 4030134"/>
                <a:gd name="connsiteY49" fmla="*/ 3025423 h 3307645"/>
                <a:gd name="connsiteX50" fmla="*/ 2957689 w 4030134"/>
                <a:gd name="connsiteY50" fmla="*/ 3048000 h 3307645"/>
                <a:gd name="connsiteX51" fmla="*/ 2991556 w 4030134"/>
                <a:gd name="connsiteY51" fmla="*/ 3059289 h 3307645"/>
                <a:gd name="connsiteX52" fmla="*/ 3138311 w 4030134"/>
                <a:gd name="connsiteY52" fmla="*/ 3093156 h 3307645"/>
                <a:gd name="connsiteX53" fmla="*/ 3172178 w 4030134"/>
                <a:gd name="connsiteY53" fmla="*/ 3104445 h 3307645"/>
                <a:gd name="connsiteX54" fmla="*/ 3228623 w 4030134"/>
                <a:gd name="connsiteY54" fmla="*/ 3115734 h 3307645"/>
                <a:gd name="connsiteX55" fmla="*/ 3364089 w 4030134"/>
                <a:gd name="connsiteY55" fmla="*/ 3138312 h 3307645"/>
                <a:gd name="connsiteX56" fmla="*/ 3499556 w 4030134"/>
                <a:gd name="connsiteY56" fmla="*/ 3183467 h 3307645"/>
                <a:gd name="connsiteX57" fmla="*/ 3533423 w 4030134"/>
                <a:gd name="connsiteY57" fmla="*/ 3194756 h 3307645"/>
                <a:gd name="connsiteX58" fmla="*/ 3567289 w 4030134"/>
                <a:gd name="connsiteY58" fmla="*/ 3206045 h 3307645"/>
                <a:gd name="connsiteX59" fmla="*/ 3646311 w 4030134"/>
                <a:gd name="connsiteY59" fmla="*/ 3228623 h 3307645"/>
                <a:gd name="connsiteX60" fmla="*/ 3691467 w 4030134"/>
                <a:gd name="connsiteY60" fmla="*/ 3239912 h 3307645"/>
                <a:gd name="connsiteX61" fmla="*/ 3759200 w 4030134"/>
                <a:gd name="connsiteY61" fmla="*/ 3262489 h 3307645"/>
                <a:gd name="connsiteX62" fmla="*/ 3962400 w 4030134"/>
                <a:gd name="connsiteY62" fmla="*/ 3285067 h 3307645"/>
                <a:gd name="connsiteX63" fmla="*/ 4030134 w 4030134"/>
                <a:gd name="connsiteY63" fmla="*/ 3307645 h 3307645"/>
                <a:gd name="connsiteX0" fmla="*/ 0 w 4030134"/>
                <a:gd name="connsiteY0" fmla="*/ 0 h 3307645"/>
                <a:gd name="connsiteX1" fmla="*/ 11289 w 4030134"/>
                <a:gd name="connsiteY1" fmla="*/ 33867 h 3307645"/>
                <a:gd name="connsiteX2" fmla="*/ 22578 w 4030134"/>
                <a:gd name="connsiteY2" fmla="*/ 90312 h 3307645"/>
                <a:gd name="connsiteX3" fmla="*/ 45156 w 4030134"/>
                <a:gd name="connsiteY3" fmla="*/ 124178 h 3307645"/>
                <a:gd name="connsiteX4" fmla="*/ 90311 w 4030134"/>
                <a:gd name="connsiteY4" fmla="*/ 214489 h 3307645"/>
                <a:gd name="connsiteX5" fmla="*/ 135467 w 4030134"/>
                <a:gd name="connsiteY5" fmla="*/ 282223 h 3307645"/>
                <a:gd name="connsiteX6" fmla="*/ 146756 w 4030134"/>
                <a:gd name="connsiteY6" fmla="*/ 316089 h 3307645"/>
                <a:gd name="connsiteX7" fmla="*/ 214489 w 4030134"/>
                <a:gd name="connsiteY7" fmla="*/ 417689 h 3307645"/>
                <a:gd name="connsiteX8" fmla="*/ 237067 w 4030134"/>
                <a:gd name="connsiteY8" fmla="*/ 451556 h 3307645"/>
                <a:gd name="connsiteX9" fmla="*/ 282223 w 4030134"/>
                <a:gd name="connsiteY9" fmla="*/ 553156 h 3307645"/>
                <a:gd name="connsiteX10" fmla="*/ 316089 w 4030134"/>
                <a:gd name="connsiteY10" fmla="*/ 620889 h 3307645"/>
                <a:gd name="connsiteX11" fmla="*/ 327378 w 4030134"/>
                <a:gd name="connsiteY11" fmla="*/ 654756 h 3307645"/>
                <a:gd name="connsiteX12" fmla="*/ 372534 w 4030134"/>
                <a:gd name="connsiteY12" fmla="*/ 722489 h 3307645"/>
                <a:gd name="connsiteX13" fmla="*/ 440267 w 4030134"/>
                <a:gd name="connsiteY13" fmla="*/ 824089 h 3307645"/>
                <a:gd name="connsiteX14" fmla="*/ 485423 w 4030134"/>
                <a:gd name="connsiteY14" fmla="*/ 891823 h 3307645"/>
                <a:gd name="connsiteX15" fmla="*/ 508000 w 4030134"/>
                <a:gd name="connsiteY15" fmla="*/ 925689 h 3307645"/>
                <a:gd name="connsiteX16" fmla="*/ 541867 w 4030134"/>
                <a:gd name="connsiteY16" fmla="*/ 948267 h 3307645"/>
                <a:gd name="connsiteX17" fmla="*/ 553156 w 4030134"/>
                <a:gd name="connsiteY17" fmla="*/ 982134 h 3307645"/>
                <a:gd name="connsiteX18" fmla="*/ 620889 w 4030134"/>
                <a:gd name="connsiteY18" fmla="*/ 1083734 h 3307645"/>
                <a:gd name="connsiteX19" fmla="*/ 688623 w 4030134"/>
                <a:gd name="connsiteY19" fmla="*/ 1185334 h 3307645"/>
                <a:gd name="connsiteX20" fmla="*/ 733778 w 4030134"/>
                <a:gd name="connsiteY20" fmla="*/ 1253067 h 3307645"/>
                <a:gd name="connsiteX21" fmla="*/ 1253067 w 4030134"/>
                <a:gd name="connsiteY21" fmla="*/ 1952978 h 3307645"/>
                <a:gd name="connsiteX22" fmla="*/ 1275645 w 4030134"/>
                <a:gd name="connsiteY22" fmla="*/ 1986845 h 3307645"/>
                <a:gd name="connsiteX23" fmla="*/ 1309511 w 4030134"/>
                <a:gd name="connsiteY23" fmla="*/ 2020712 h 3307645"/>
                <a:gd name="connsiteX24" fmla="*/ 1343378 w 4030134"/>
                <a:gd name="connsiteY24" fmla="*/ 2088445 h 3307645"/>
                <a:gd name="connsiteX25" fmla="*/ 1411111 w 4030134"/>
                <a:gd name="connsiteY25" fmla="*/ 2156178 h 3307645"/>
                <a:gd name="connsiteX26" fmla="*/ 1433689 w 4030134"/>
                <a:gd name="connsiteY26" fmla="*/ 2190045 h 3307645"/>
                <a:gd name="connsiteX27" fmla="*/ 1501423 w 4030134"/>
                <a:gd name="connsiteY27" fmla="*/ 2257778 h 3307645"/>
                <a:gd name="connsiteX28" fmla="*/ 1546578 w 4030134"/>
                <a:gd name="connsiteY28" fmla="*/ 2325512 h 3307645"/>
                <a:gd name="connsiteX29" fmla="*/ 1614311 w 4030134"/>
                <a:gd name="connsiteY29" fmla="*/ 2381956 h 3307645"/>
                <a:gd name="connsiteX30" fmla="*/ 1648178 w 4030134"/>
                <a:gd name="connsiteY30" fmla="*/ 2404534 h 3307645"/>
                <a:gd name="connsiteX31" fmla="*/ 1783645 w 4030134"/>
                <a:gd name="connsiteY31" fmla="*/ 2517423 h 3307645"/>
                <a:gd name="connsiteX32" fmla="*/ 1851378 w 4030134"/>
                <a:gd name="connsiteY32" fmla="*/ 2562578 h 3307645"/>
                <a:gd name="connsiteX33" fmla="*/ 1919111 w 4030134"/>
                <a:gd name="connsiteY33" fmla="*/ 2607734 h 3307645"/>
                <a:gd name="connsiteX34" fmla="*/ 1986845 w 4030134"/>
                <a:gd name="connsiteY34" fmla="*/ 2664178 h 3307645"/>
                <a:gd name="connsiteX35" fmla="*/ 2020711 w 4030134"/>
                <a:gd name="connsiteY35" fmla="*/ 2675467 h 3307645"/>
                <a:gd name="connsiteX36" fmla="*/ 2088445 w 4030134"/>
                <a:gd name="connsiteY36" fmla="*/ 2720623 h 3307645"/>
                <a:gd name="connsiteX37" fmla="*/ 2156178 w 4030134"/>
                <a:gd name="connsiteY37" fmla="*/ 2743200 h 3307645"/>
                <a:gd name="connsiteX38" fmla="*/ 2190045 w 4030134"/>
                <a:gd name="connsiteY38" fmla="*/ 2754489 h 3307645"/>
                <a:gd name="connsiteX39" fmla="*/ 2223911 w 4030134"/>
                <a:gd name="connsiteY39" fmla="*/ 2788356 h 3307645"/>
                <a:gd name="connsiteX40" fmla="*/ 2291645 w 4030134"/>
                <a:gd name="connsiteY40" fmla="*/ 2810934 h 3307645"/>
                <a:gd name="connsiteX41" fmla="*/ 2325511 w 4030134"/>
                <a:gd name="connsiteY41" fmla="*/ 2822223 h 3307645"/>
                <a:gd name="connsiteX42" fmla="*/ 2393245 w 4030134"/>
                <a:gd name="connsiteY42" fmla="*/ 2856089 h 3307645"/>
                <a:gd name="connsiteX43" fmla="*/ 2438400 w 4030134"/>
                <a:gd name="connsiteY43" fmla="*/ 2878667 h 3307645"/>
                <a:gd name="connsiteX44" fmla="*/ 2506134 w 4030134"/>
                <a:gd name="connsiteY44" fmla="*/ 2901245 h 3307645"/>
                <a:gd name="connsiteX45" fmla="*/ 2630311 w 4030134"/>
                <a:gd name="connsiteY45" fmla="*/ 2957689 h 3307645"/>
                <a:gd name="connsiteX46" fmla="*/ 2720623 w 4030134"/>
                <a:gd name="connsiteY46" fmla="*/ 2980267 h 3307645"/>
                <a:gd name="connsiteX47" fmla="*/ 2833511 w 4030134"/>
                <a:gd name="connsiteY47" fmla="*/ 3014134 h 3307645"/>
                <a:gd name="connsiteX48" fmla="*/ 2867378 w 4030134"/>
                <a:gd name="connsiteY48" fmla="*/ 3025423 h 3307645"/>
                <a:gd name="connsiteX49" fmla="*/ 2957689 w 4030134"/>
                <a:gd name="connsiteY49" fmla="*/ 3048000 h 3307645"/>
                <a:gd name="connsiteX50" fmla="*/ 2991556 w 4030134"/>
                <a:gd name="connsiteY50" fmla="*/ 3059289 h 3307645"/>
                <a:gd name="connsiteX51" fmla="*/ 3138311 w 4030134"/>
                <a:gd name="connsiteY51" fmla="*/ 3093156 h 3307645"/>
                <a:gd name="connsiteX52" fmla="*/ 3172178 w 4030134"/>
                <a:gd name="connsiteY52" fmla="*/ 3104445 h 3307645"/>
                <a:gd name="connsiteX53" fmla="*/ 3228623 w 4030134"/>
                <a:gd name="connsiteY53" fmla="*/ 3115734 h 3307645"/>
                <a:gd name="connsiteX54" fmla="*/ 3364089 w 4030134"/>
                <a:gd name="connsiteY54" fmla="*/ 3138312 h 3307645"/>
                <a:gd name="connsiteX55" fmla="*/ 3499556 w 4030134"/>
                <a:gd name="connsiteY55" fmla="*/ 3183467 h 3307645"/>
                <a:gd name="connsiteX56" fmla="*/ 3533423 w 4030134"/>
                <a:gd name="connsiteY56" fmla="*/ 3194756 h 3307645"/>
                <a:gd name="connsiteX57" fmla="*/ 3567289 w 4030134"/>
                <a:gd name="connsiteY57" fmla="*/ 3206045 h 3307645"/>
                <a:gd name="connsiteX58" fmla="*/ 3646311 w 4030134"/>
                <a:gd name="connsiteY58" fmla="*/ 3228623 h 3307645"/>
                <a:gd name="connsiteX59" fmla="*/ 3691467 w 4030134"/>
                <a:gd name="connsiteY59" fmla="*/ 3239912 h 3307645"/>
                <a:gd name="connsiteX60" fmla="*/ 3759200 w 4030134"/>
                <a:gd name="connsiteY60" fmla="*/ 3262489 h 3307645"/>
                <a:gd name="connsiteX61" fmla="*/ 3962400 w 4030134"/>
                <a:gd name="connsiteY61" fmla="*/ 3285067 h 3307645"/>
                <a:gd name="connsiteX62" fmla="*/ 4030134 w 4030134"/>
                <a:gd name="connsiteY62" fmla="*/ 3307645 h 330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030134" h="3307645">
                  <a:moveTo>
                    <a:pt x="0" y="0"/>
                  </a:moveTo>
                  <a:cubicBezTo>
                    <a:pt x="3763" y="11289"/>
                    <a:pt x="8403" y="22323"/>
                    <a:pt x="11289" y="33867"/>
                  </a:cubicBezTo>
                  <a:cubicBezTo>
                    <a:pt x="15943" y="52482"/>
                    <a:pt x="15841" y="72346"/>
                    <a:pt x="22578" y="90312"/>
                  </a:cubicBezTo>
                  <a:cubicBezTo>
                    <a:pt x="27342" y="103016"/>
                    <a:pt x="38659" y="112267"/>
                    <a:pt x="45156" y="124178"/>
                  </a:cubicBezTo>
                  <a:cubicBezTo>
                    <a:pt x="61273" y="153725"/>
                    <a:pt x="71642" y="186485"/>
                    <a:pt x="90311" y="214489"/>
                  </a:cubicBezTo>
                  <a:cubicBezTo>
                    <a:pt x="105363" y="237067"/>
                    <a:pt x="126886" y="256480"/>
                    <a:pt x="135467" y="282223"/>
                  </a:cubicBezTo>
                  <a:cubicBezTo>
                    <a:pt x="139230" y="293512"/>
                    <a:pt x="140977" y="305687"/>
                    <a:pt x="146756" y="316089"/>
                  </a:cubicBezTo>
                  <a:cubicBezTo>
                    <a:pt x="146771" y="316116"/>
                    <a:pt x="203191" y="400742"/>
                    <a:pt x="214489" y="417689"/>
                  </a:cubicBezTo>
                  <a:cubicBezTo>
                    <a:pt x="222015" y="428978"/>
                    <a:pt x="232776" y="438685"/>
                    <a:pt x="237067" y="451556"/>
                  </a:cubicBezTo>
                  <a:cubicBezTo>
                    <a:pt x="263936" y="532160"/>
                    <a:pt x="246444" y="499487"/>
                    <a:pt x="282223" y="553156"/>
                  </a:cubicBezTo>
                  <a:cubicBezTo>
                    <a:pt x="310594" y="638275"/>
                    <a:pt x="272325" y="533362"/>
                    <a:pt x="316089" y="620889"/>
                  </a:cubicBezTo>
                  <a:cubicBezTo>
                    <a:pt x="321411" y="631532"/>
                    <a:pt x="321599" y="644354"/>
                    <a:pt x="327378" y="654756"/>
                  </a:cubicBezTo>
                  <a:cubicBezTo>
                    <a:pt x="340556" y="678476"/>
                    <a:pt x="357482" y="699911"/>
                    <a:pt x="372534" y="722489"/>
                  </a:cubicBezTo>
                  <a:lnTo>
                    <a:pt x="440267" y="824089"/>
                  </a:lnTo>
                  <a:lnTo>
                    <a:pt x="485423" y="891823"/>
                  </a:lnTo>
                  <a:cubicBezTo>
                    <a:pt x="492949" y="903112"/>
                    <a:pt x="496711" y="918163"/>
                    <a:pt x="508000" y="925689"/>
                  </a:cubicBezTo>
                  <a:lnTo>
                    <a:pt x="541867" y="948267"/>
                  </a:lnTo>
                  <a:cubicBezTo>
                    <a:pt x="545630" y="959556"/>
                    <a:pt x="547377" y="971732"/>
                    <a:pt x="553156" y="982134"/>
                  </a:cubicBezTo>
                  <a:cubicBezTo>
                    <a:pt x="553156" y="982135"/>
                    <a:pt x="609600" y="1066801"/>
                    <a:pt x="620889" y="1083734"/>
                  </a:cubicBezTo>
                  <a:lnTo>
                    <a:pt x="688623" y="1185334"/>
                  </a:lnTo>
                  <a:cubicBezTo>
                    <a:pt x="688625" y="1185336"/>
                    <a:pt x="733777" y="1253066"/>
                    <a:pt x="733778" y="1253067"/>
                  </a:cubicBezTo>
                  <a:cubicBezTo>
                    <a:pt x="827852" y="1381008"/>
                    <a:pt x="1162756" y="1830682"/>
                    <a:pt x="1253067" y="1952978"/>
                  </a:cubicBezTo>
                  <a:cubicBezTo>
                    <a:pt x="1260953" y="1964018"/>
                    <a:pt x="1266959" y="1976422"/>
                    <a:pt x="1275645" y="1986845"/>
                  </a:cubicBezTo>
                  <a:cubicBezTo>
                    <a:pt x="1285865" y="1999110"/>
                    <a:pt x="1298222" y="2009423"/>
                    <a:pt x="1309511" y="2020712"/>
                  </a:cubicBezTo>
                  <a:cubicBezTo>
                    <a:pt x="1319972" y="2052095"/>
                    <a:pt x="1320035" y="2062185"/>
                    <a:pt x="1343378" y="2088445"/>
                  </a:cubicBezTo>
                  <a:cubicBezTo>
                    <a:pt x="1364591" y="2112310"/>
                    <a:pt x="1393400" y="2129611"/>
                    <a:pt x="1411111" y="2156178"/>
                  </a:cubicBezTo>
                  <a:cubicBezTo>
                    <a:pt x="1418637" y="2167467"/>
                    <a:pt x="1424675" y="2179904"/>
                    <a:pt x="1433689" y="2190045"/>
                  </a:cubicBezTo>
                  <a:cubicBezTo>
                    <a:pt x="1454902" y="2213910"/>
                    <a:pt x="1483712" y="2231211"/>
                    <a:pt x="1501423" y="2257778"/>
                  </a:cubicBezTo>
                  <a:cubicBezTo>
                    <a:pt x="1516475" y="2280356"/>
                    <a:pt x="1524000" y="2310461"/>
                    <a:pt x="1546578" y="2325512"/>
                  </a:cubicBezTo>
                  <a:cubicBezTo>
                    <a:pt x="1630657" y="2381562"/>
                    <a:pt x="1527398" y="2309528"/>
                    <a:pt x="1614311" y="2381956"/>
                  </a:cubicBezTo>
                  <a:cubicBezTo>
                    <a:pt x="1624734" y="2390642"/>
                    <a:pt x="1638037" y="2395520"/>
                    <a:pt x="1648178" y="2404534"/>
                  </a:cubicBezTo>
                  <a:cubicBezTo>
                    <a:pt x="1778557" y="2520427"/>
                    <a:pt x="1652411" y="2429934"/>
                    <a:pt x="1783645" y="2517423"/>
                  </a:cubicBezTo>
                  <a:cubicBezTo>
                    <a:pt x="1783647" y="2517425"/>
                    <a:pt x="1851377" y="2562577"/>
                    <a:pt x="1851378" y="2562578"/>
                  </a:cubicBezTo>
                  <a:cubicBezTo>
                    <a:pt x="1893659" y="2604859"/>
                    <a:pt x="1870099" y="2591396"/>
                    <a:pt x="1919111" y="2607734"/>
                  </a:cubicBezTo>
                  <a:cubicBezTo>
                    <a:pt x="1944078" y="2632700"/>
                    <a:pt x="1955412" y="2648461"/>
                    <a:pt x="1986845" y="2664178"/>
                  </a:cubicBezTo>
                  <a:cubicBezTo>
                    <a:pt x="1997488" y="2669500"/>
                    <a:pt x="2010309" y="2669688"/>
                    <a:pt x="2020711" y="2675467"/>
                  </a:cubicBezTo>
                  <a:cubicBezTo>
                    <a:pt x="2044432" y="2688645"/>
                    <a:pt x="2062702" y="2712042"/>
                    <a:pt x="2088445" y="2720623"/>
                  </a:cubicBezTo>
                  <a:lnTo>
                    <a:pt x="2156178" y="2743200"/>
                  </a:lnTo>
                  <a:lnTo>
                    <a:pt x="2190045" y="2754489"/>
                  </a:lnTo>
                  <a:cubicBezTo>
                    <a:pt x="2201334" y="2765778"/>
                    <a:pt x="2209955" y="2780603"/>
                    <a:pt x="2223911" y="2788356"/>
                  </a:cubicBezTo>
                  <a:cubicBezTo>
                    <a:pt x="2244715" y="2799914"/>
                    <a:pt x="2269067" y="2803408"/>
                    <a:pt x="2291645" y="2810934"/>
                  </a:cubicBezTo>
                  <a:cubicBezTo>
                    <a:pt x="2302934" y="2814697"/>
                    <a:pt x="2315610" y="2815623"/>
                    <a:pt x="2325511" y="2822223"/>
                  </a:cubicBezTo>
                  <a:cubicBezTo>
                    <a:pt x="2390599" y="2865613"/>
                    <a:pt x="2327808" y="2828044"/>
                    <a:pt x="2393245" y="2856089"/>
                  </a:cubicBezTo>
                  <a:cubicBezTo>
                    <a:pt x="2408713" y="2862718"/>
                    <a:pt x="2422775" y="2872417"/>
                    <a:pt x="2438400" y="2878667"/>
                  </a:cubicBezTo>
                  <a:cubicBezTo>
                    <a:pt x="2460497" y="2887506"/>
                    <a:pt x="2484847" y="2890602"/>
                    <a:pt x="2506134" y="2901245"/>
                  </a:cubicBezTo>
                  <a:cubicBezTo>
                    <a:pt x="2557453" y="2926904"/>
                    <a:pt x="2582064" y="2944531"/>
                    <a:pt x="2630311" y="2957689"/>
                  </a:cubicBezTo>
                  <a:cubicBezTo>
                    <a:pt x="2660248" y="2965854"/>
                    <a:pt x="2691185" y="2970454"/>
                    <a:pt x="2720623" y="2980267"/>
                  </a:cubicBezTo>
                  <a:cubicBezTo>
                    <a:pt x="2881579" y="3033920"/>
                    <a:pt x="2714089" y="2980013"/>
                    <a:pt x="2833511" y="3014134"/>
                  </a:cubicBezTo>
                  <a:cubicBezTo>
                    <a:pt x="2844953" y="3017403"/>
                    <a:pt x="2855898" y="3022292"/>
                    <a:pt x="2867378" y="3025423"/>
                  </a:cubicBezTo>
                  <a:cubicBezTo>
                    <a:pt x="2897315" y="3033587"/>
                    <a:pt x="2928251" y="3038187"/>
                    <a:pt x="2957689" y="3048000"/>
                  </a:cubicBezTo>
                  <a:cubicBezTo>
                    <a:pt x="2968978" y="3051763"/>
                    <a:pt x="2980012" y="3056403"/>
                    <a:pt x="2991556" y="3059289"/>
                  </a:cubicBezTo>
                  <a:cubicBezTo>
                    <a:pt x="3063198" y="3077200"/>
                    <a:pt x="3054015" y="3065057"/>
                    <a:pt x="3138311" y="3093156"/>
                  </a:cubicBezTo>
                  <a:cubicBezTo>
                    <a:pt x="3149600" y="3096919"/>
                    <a:pt x="3160634" y="3101559"/>
                    <a:pt x="3172178" y="3104445"/>
                  </a:cubicBezTo>
                  <a:cubicBezTo>
                    <a:pt x="3190793" y="3109099"/>
                    <a:pt x="3209727" y="3112399"/>
                    <a:pt x="3228623" y="3115734"/>
                  </a:cubicBezTo>
                  <a:cubicBezTo>
                    <a:pt x="3273705" y="3123690"/>
                    <a:pt x="3320660" y="3123836"/>
                    <a:pt x="3364089" y="3138312"/>
                  </a:cubicBezTo>
                  <a:lnTo>
                    <a:pt x="3499556" y="3183467"/>
                  </a:lnTo>
                  <a:lnTo>
                    <a:pt x="3533423" y="3194756"/>
                  </a:lnTo>
                  <a:cubicBezTo>
                    <a:pt x="3544712" y="3198519"/>
                    <a:pt x="3555745" y="3203159"/>
                    <a:pt x="3567289" y="3206045"/>
                  </a:cubicBezTo>
                  <a:cubicBezTo>
                    <a:pt x="3708457" y="3241337"/>
                    <a:pt x="3532944" y="3196232"/>
                    <a:pt x="3646311" y="3228623"/>
                  </a:cubicBezTo>
                  <a:cubicBezTo>
                    <a:pt x="3661229" y="3232885"/>
                    <a:pt x="3676606" y="3235454"/>
                    <a:pt x="3691467" y="3239912"/>
                  </a:cubicBezTo>
                  <a:cubicBezTo>
                    <a:pt x="3714262" y="3246750"/>
                    <a:pt x="3735725" y="3258576"/>
                    <a:pt x="3759200" y="3262489"/>
                  </a:cubicBezTo>
                  <a:cubicBezTo>
                    <a:pt x="3871629" y="3281227"/>
                    <a:pt x="3804124" y="3271877"/>
                    <a:pt x="3962400" y="3285067"/>
                  </a:cubicBezTo>
                  <a:cubicBezTo>
                    <a:pt x="4015719" y="3298397"/>
                    <a:pt x="3993679" y="3289417"/>
                    <a:pt x="4030134" y="3307645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374" name="TextBox 7"/>
            <p:cNvSpPr txBox="1">
              <a:spLocks noChangeArrowheads="1"/>
            </p:cNvSpPr>
            <p:nvPr/>
          </p:nvSpPr>
          <p:spPr bwMode="auto">
            <a:xfrm>
              <a:off x="5827355" y="5259651"/>
              <a:ext cx="78581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i="1"/>
                <a:t>Z</a:t>
              </a:r>
              <a:endParaRPr lang="ru-RU" sz="2800" i="1"/>
            </a:p>
          </p:txBody>
        </p:sp>
        <p:sp>
          <p:nvSpPr>
            <p:cNvPr id="15375" name="TextBox 8"/>
            <p:cNvSpPr txBox="1">
              <a:spLocks noChangeArrowheads="1"/>
            </p:cNvSpPr>
            <p:nvPr/>
          </p:nvSpPr>
          <p:spPr bwMode="auto">
            <a:xfrm>
              <a:off x="785786" y="1977086"/>
              <a:ext cx="50006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i="1"/>
                <a:t>E</a:t>
              </a:r>
              <a:endParaRPr lang="ru-RU" sz="2800" i="1"/>
            </a:p>
          </p:txBody>
        </p:sp>
        <p:sp>
          <p:nvSpPr>
            <p:cNvPr id="15376" name="TextBox 9"/>
            <p:cNvSpPr txBox="1">
              <a:spLocks noChangeArrowheads="1"/>
            </p:cNvSpPr>
            <p:nvPr/>
          </p:nvSpPr>
          <p:spPr bwMode="auto">
            <a:xfrm>
              <a:off x="1281782" y="2744328"/>
              <a:ext cx="85725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/>
                <a:t>4s</a:t>
              </a:r>
              <a:endParaRPr lang="ru-RU" sz="2800"/>
            </a:p>
          </p:txBody>
        </p:sp>
        <p:sp>
          <p:nvSpPr>
            <p:cNvPr id="15377" name="TextBox 11"/>
            <p:cNvSpPr txBox="1">
              <a:spLocks noChangeArrowheads="1"/>
            </p:cNvSpPr>
            <p:nvPr/>
          </p:nvSpPr>
          <p:spPr bwMode="auto">
            <a:xfrm>
              <a:off x="1285852" y="1834331"/>
              <a:ext cx="100013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/>
                <a:t>3d</a:t>
              </a:r>
              <a:endParaRPr lang="ru-RU" sz="2800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rot="5400000">
              <a:off x="2322972" y="4482375"/>
              <a:ext cx="183549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9" name="TextBox 14"/>
            <p:cNvSpPr txBox="1">
              <a:spLocks noChangeArrowheads="1"/>
            </p:cNvSpPr>
            <p:nvPr/>
          </p:nvSpPr>
          <p:spPr bwMode="auto">
            <a:xfrm>
              <a:off x="2954842" y="5267059"/>
              <a:ext cx="200026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/>
                <a:t>24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101974" y="3548751"/>
              <a:ext cx="356301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81" name="TextBox 18"/>
            <p:cNvSpPr txBox="1">
              <a:spLocks noChangeArrowheads="1"/>
            </p:cNvSpPr>
            <p:nvPr/>
          </p:nvSpPr>
          <p:spPr bwMode="auto">
            <a:xfrm>
              <a:off x="1597520" y="5274644"/>
              <a:ext cx="6429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/>
                <a:t>21</a:t>
              </a:r>
              <a:endParaRPr lang="ru-RU" sz="2800"/>
            </a:p>
          </p:txBody>
        </p:sp>
        <p:cxnSp>
          <p:nvCxnSpPr>
            <p:cNvPr id="81" name="Прямая соединительная линия 80"/>
            <p:cNvCxnSpPr/>
            <p:nvPr/>
          </p:nvCxnSpPr>
          <p:spPr>
            <a:xfrm rot="5400000">
              <a:off x="4719282" y="4915050"/>
              <a:ext cx="900281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83" name="TextBox 81"/>
            <p:cNvSpPr txBox="1">
              <a:spLocks noChangeArrowheads="1"/>
            </p:cNvSpPr>
            <p:nvPr/>
          </p:nvSpPr>
          <p:spPr bwMode="auto">
            <a:xfrm>
              <a:off x="4887372" y="5267059"/>
              <a:ext cx="78581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/>
                <a:t>29</a:t>
              </a:r>
              <a:endParaRPr lang="ru-RU" sz="2800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1830303" y="2831862"/>
              <a:ext cx="144454" cy="142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1812841" y="1977628"/>
              <a:ext cx="142867" cy="144489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3158966" y="3917914"/>
              <a:ext cx="142867" cy="144489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5098782" y="4800728"/>
              <a:ext cx="142867" cy="144489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5106720" y="4538742"/>
              <a:ext cx="142867" cy="142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92" name="Объект 1"/>
          <p:cNvPicPr>
            <a:picLocks noChangeArrowheads="1"/>
          </p:cNvPicPr>
          <p:nvPr/>
        </p:nvPicPr>
        <p:blipFill>
          <a:blip r:embed="rId2" cstate="print"/>
          <a:srcRect t="32601" b="52785"/>
          <a:stretch>
            <a:fillRect/>
          </a:stretch>
        </p:blipFill>
        <p:spPr bwMode="auto">
          <a:xfrm>
            <a:off x="115888" y="142852"/>
            <a:ext cx="88138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3" grpId="0"/>
      <p:bldP spid="10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\Desktop\2382489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506663"/>
            <a:ext cx="1819275" cy="1066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24128" y="1484784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pres?slideindex=1&amp;slidetitle="/>
              </a:rPr>
              <a:t>2-3 Khimicheskaya </a:t>
            </a:r>
            <a:r>
              <a:rPr lang="en-US" dirty="0" err="1" smtClean="0">
                <a:hlinkClick r:id="rId3" action="ppaction://hlinkpres?slideindex=1&amp;slidetitle="/>
              </a:rPr>
              <a:t>svyaz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2184" t="7434" r="61236" b="33333"/>
          <a:stretch>
            <a:fillRect/>
          </a:stretch>
        </p:blipFill>
        <p:spPr bwMode="auto">
          <a:xfrm>
            <a:off x="35496" y="404664"/>
            <a:ext cx="910850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4016" y="5301208"/>
            <a:ext cx="2051720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2761" t="8400" r="61809" b="32801"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2473" t="7700" r="61458" b="33501"/>
          <a:stretch>
            <a:fillRect/>
          </a:stretch>
        </p:blipFill>
        <p:spPr bwMode="auto">
          <a:xfrm>
            <a:off x="0" y="-27384"/>
            <a:ext cx="9144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1733" t="8400" r="61579" b="32801"/>
          <a:stretch>
            <a:fillRect/>
          </a:stretch>
        </p:blipFill>
        <p:spPr bwMode="auto">
          <a:xfrm>
            <a:off x="251520" y="620688"/>
            <a:ext cx="835292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1847" t="8134" r="61926" b="32367"/>
          <a:stretch>
            <a:fillRect/>
          </a:stretch>
        </p:blipFill>
        <p:spPr bwMode="auto">
          <a:xfrm>
            <a:off x="467544" y="260648"/>
            <a:ext cx="820891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41642" t="11900" r="21088" b="4101"/>
          <a:stretch>
            <a:fillRect/>
          </a:stretch>
        </p:blipFill>
        <p:spPr bwMode="auto">
          <a:xfrm>
            <a:off x="-324544" y="-27383"/>
            <a:ext cx="9468544" cy="701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1164</Words>
  <Application>Microsoft Office PowerPoint</Application>
  <PresentationFormat>Экран (4:3)</PresentationFormat>
  <Paragraphs>315</Paragraphs>
  <Slides>33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Тема Office</vt:lpstr>
      <vt:lpstr>1_Тема Office</vt:lpstr>
      <vt:lpstr>Формула</vt:lpstr>
      <vt:lpstr>дисциплина Химия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Строение  атомов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Family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Gromakov</dc:creator>
  <cp:lastModifiedBy>Windows User</cp:lastModifiedBy>
  <cp:revision>239</cp:revision>
  <dcterms:created xsi:type="dcterms:W3CDTF">2009-08-14T10:33:36Z</dcterms:created>
  <dcterms:modified xsi:type="dcterms:W3CDTF">2020-10-16T09:49:58Z</dcterms:modified>
</cp:coreProperties>
</file>