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openxmlformats-officedocument.oleObject"/>
  <Override PartName="/ppt/notesSlides/notesSlide1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  <p:sldMasterId id="2147483816" r:id="rId2"/>
  </p:sldMasterIdLst>
  <p:notesMasterIdLst>
    <p:notesMasterId r:id="rId21"/>
  </p:notesMasterIdLst>
  <p:sldIdLst>
    <p:sldId id="256" r:id="rId3"/>
    <p:sldId id="269" r:id="rId4"/>
    <p:sldId id="270" r:id="rId5"/>
    <p:sldId id="271" r:id="rId6"/>
    <p:sldId id="260" r:id="rId7"/>
    <p:sldId id="258" r:id="rId8"/>
    <p:sldId id="261" r:id="rId9"/>
    <p:sldId id="263" r:id="rId10"/>
    <p:sldId id="264" r:id="rId11"/>
    <p:sldId id="265" r:id="rId12"/>
    <p:sldId id="275" r:id="rId13"/>
    <p:sldId id="272" r:id="rId14"/>
    <p:sldId id="273" r:id="rId15"/>
    <p:sldId id="277" r:id="rId16"/>
    <p:sldId id="278" r:id="rId17"/>
    <p:sldId id="279" r:id="rId18"/>
    <p:sldId id="281" r:id="rId19"/>
    <p:sldId id="266" r:id="rId20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>
        <p:scale>
          <a:sx n="66" d="100"/>
          <a:sy n="66" d="100"/>
        </p:scale>
        <p:origin x="-1374" y="-240"/>
      </p:cViewPr>
      <p:guideLst>
        <p:guide orient="horz" pos="2205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image" Target="../media/image12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image" Target="../media/image15.wmf"/><Relationship Id="rId1" Type="http://schemas.openxmlformats.org/officeDocument/2006/relationships/image" Target="../media/image14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19.wmf"/><Relationship Id="rId2" Type="http://schemas.openxmlformats.org/officeDocument/2006/relationships/image" Target="../media/image18.wmf"/><Relationship Id="rId1" Type="http://schemas.openxmlformats.org/officeDocument/2006/relationships/image" Target="../media/image17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17DC9827-DEB4-4529-A757-716403D6BA89}" type="datetimeFigureOut">
              <a:rPr lang="ru-RU"/>
              <a:pPr>
                <a:defRPr/>
              </a:pPr>
              <a:t>19.11.2017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F8271429-3B7F-4679-8B12-1E861AA6AAA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1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28676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789DAA2-8FB9-48FD-A4D0-3F889F06207B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10</a:t>
            </a:fld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A28783-89A5-4D1A-ADCD-BAB2EBD85575}" type="datetimeFigureOut">
              <a:rPr lang="ru-RU"/>
              <a:pPr>
                <a:defRPr/>
              </a:pPr>
              <a:t>19.11.2017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A44442-EC2E-42E6-9795-591AD84D664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8E96C6-482C-4665-83BA-A79F1440F8E7}" type="datetimeFigureOut">
              <a:rPr lang="ru-RU"/>
              <a:pPr>
                <a:defRPr/>
              </a:pPr>
              <a:t>19.11.2017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24CCEF-A2C6-45BC-AC3A-317A3E3EFA3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85EC82-C046-4E1C-8436-26AF2ADD7586}" type="datetimeFigureOut">
              <a:rPr lang="ru-RU"/>
              <a:pPr>
                <a:defRPr/>
              </a:pPr>
              <a:t>19.11.2017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433633-B724-4C83-8279-4ECF429EE2C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365125" cy="6854825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Прямоугольник 4"/>
          <p:cNvSpPr/>
          <p:nvPr/>
        </p:nvSpPr>
        <p:spPr>
          <a:xfrm>
            <a:off x="309563" y="681038"/>
            <a:ext cx="46037" cy="365125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268288" y="681038"/>
            <a:ext cx="28575" cy="365125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249238" y="681038"/>
            <a:ext cx="9525" cy="365125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222250" y="681038"/>
            <a:ext cx="7938" cy="365125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255588" y="5046663"/>
            <a:ext cx="73025" cy="1692275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255588" y="4797425"/>
            <a:ext cx="73025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255588" y="4637088"/>
            <a:ext cx="73025" cy="138112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Прямоугольник 13"/>
          <p:cNvSpPr/>
          <p:nvPr/>
        </p:nvSpPr>
        <p:spPr>
          <a:xfrm>
            <a:off x="255588" y="4541838"/>
            <a:ext cx="73025" cy="7461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15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B1D77BDB-A05B-41CC-BEAE-4840C012B5A9}" type="datetimeFigureOut">
              <a:rPr lang="ru-RU"/>
              <a:pPr>
                <a:defRPr/>
              </a:pPr>
              <a:t>19.11.2017</a:t>
            </a:fld>
            <a:endParaRPr lang="ru-RU"/>
          </a:p>
        </p:txBody>
      </p:sp>
      <p:sp>
        <p:nvSpPr>
          <p:cNvPr id="16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7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8EE6E0F-9D85-4965-B88B-080C672E89B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5D9F5F-683B-4BF7-A2CB-AE607A7064D7}" type="datetimeFigureOut">
              <a:rPr lang="ru-RU"/>
              <a:pPr>
                <a:defRPr/>
              </a:pPr>
              <a:t>19.11.2017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F2BBC8-9AF1-4722-9DB4-FDFEE9BCD6A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олилиния 3"/>
          <p:cNvSpPr>
            <a:spLocks/>
          </p:cNvSpPr>
          <p:nvPr/>
        </p:nvSpPr>
        <p:spPr bwMode="auto">
          <a:xfrm>
            <a:off x="4829175" y="1073150"/>
            <a:ext cx="4321175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5" name="Полилиния 4"/>
          <p:cNvSpPr>
            <a:spLocks/>
          </p:cNvSpPr>
          <p:nvPr/>
        </p:nvSpPr>
        <p:spPr bwMode="auto">
          <a:xfrm>
            <a:off x="374650" y="0"/>
            <a:ext cx="5513388" cy="6615113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6" name="Полилиния 5"/>
          <p:cNvSpPr>
            <a:spLocks/>
          </p:cNvSpPr>
          <p:nvPr/>
        </p:nvSpPr>
        <p:spPr bwMode="auto">
          <a:xfrm rot="5236414">
            <a:off x="4461669" y="1483519"/>
            <a:ext cx="4114800" cy="1189038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7" name="Полилиния 6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3" name="Полилиния 12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4" name="Полилиния 13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5" name="Полилиния 14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366713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7" name="Полилиния 16"/>
          <p:cNvSpPr>
            <a:spLocks/>
          </p:cNvSpPr>
          <p:nvPr/>
        </p:nvSpPr>
        <p:spPr bwMode="auto">
          <a:xfrm>
            <a:off x="366713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8" name="Полилиния 17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363538" y="401638"/>
            <a:ext cx="8504237" cy="887412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0" name="Прямоугольник 19"/>
          <p:cNvSpPr/>
          <p:nvPr/>
        </p:nvSpPr>
        <p:spPr>
          <a:xfrm flipH="1">
            <a:off x="371475" y="681038"/>
            <a:ext cx="26988" cy="365125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1" name="Прямоугольник 20"/>
          <p:cNvSpPr/>
          <p:nvPr/>
        </p:nvSpPr>
        <p:spPr>
          <a:xfrm flipH="1">
            <a:off x="411163" y="681038"/>
            <a:ext cx="26987" cy="365125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2" name="Прямоугольник 21"/>
          <p:cNvSpPr/>
          <p:nvPr/>
        </p:nvSpPr>
        <p:spPr>
          <a:xfrm flipH="1">
            <a:off x="447675" y="681038"/>
            <a:ext cx="9525" cy="365125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3" name="Прямоугольник 22"/>
          <p:cNvSpPr/>
          <p:nvPr/>
        </p:nvSpPr>
        <p:spPr>
          <a:xfrm flipH="1">
            <a:off x="476250" y="681038"/>
            <a:ext cx="9525" cy="365125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4" name="Прямоугольник 23"/>
          <p:cNvSpPr/>
          <p:nvPr/>
        </p:nvSpPr>
        <p:spPr>
          <a:xfrm>
            <a:off x="500063" y="681038"/>
            <a:ext cx="36512" cy="365125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bIns="0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8DB94EFE-89D6-4CFF-91C1-971BE1269BA7}" type="datetimeFigureOut">
              <a:rPr lang="ru-RU"/>
              <a:pPr>
                <a:defRPr/>
              </a:pPr>
              <a:t>19.11.2017</a:t>
            </a:fld>
            <a:endParaRPr lang="ru-RU"/>
          </a:p>
        </p:txBody>
      </p:sp>
      <p:sp>
        <p:nvSpPr>
          <p:cNvPr id="2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2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851BE4B-FB4C-42E1-849D-07FA4893083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86FDE8A-8DF3-41FC-813B-DF70BF1ED7F7}" type="datetimeFigureOut">
              <a:rPr lang="ru-RU"/>
              <a:pPr>
                <a:defRPr/>
              </a:pPr>
              <a:t>19.11.2017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3C6D9DD7-C1F1-47B3-8477-30E250C524C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0" y="401638"/>
            <a:ext cx="8867775" cy="887412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87313" y="681038"/>
            <a:ext cx="46037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47625" y="681038"/>
            <a:ext cx="26988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28575" y="681038"/>
            <a:ext cx="9525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0" y="681038"/>
            <a:ext cx="9525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2" name="Прямоугольник 11"/>
          <p:cNvSpPr/>
          <p:nvPr/>
        </p:nvSpPr>
        <p:spPr>
          <a:xfrm flipH="1">
            <a:off x="149225" y="681038"/>
            <a:ext cx="28575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3" name="Прямоугольник 12"/>
          <p:cNvSpPr/>
          <p:nvPr/>
        </p:nvSpPr>
        <p:spPr>
          <a:xfrm flipH="1">
            <a:off x="188913" y="681038"/>
            <a:ext cx="28575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4" name="Прямоугольник 13"/>
          <p:cNvSpPr/>
          <p:nvPr/>
        </p:nvSpPr>
        <p:spPr>
          <a:xfrm flipH="1">
            <a:off x="227013" y="681038"/>
            <a:ext cx="9525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" name="Прямоугольник 14"/>
          <p:cNvSpPr/>
          <p:nvPr/>
        </p:nvSpPr>
        <p:spPr>
          <a:xfrm flipH="1">
            <a:off x="255588" y="681038"/>
            <a:ext cx="7937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279400" y="681038"/>
            <a:ext cx="36513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/>
          <a:lstStyle>
            <a:lvl1pPr>
              <a:defRPr sz="4000"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11FC3C4C-0D3D-4A36-BFB0-FB8316CEDBAA}" type="datetimeFigureOut">
              <a:rPr lang="ru-RU"/>
              <a:pPr>
                <a:defRPr/>
              </a:pPr>
              <a:t>19.11.2017</a:t>
            </a:fld>
            <a:endParaRPr lang="ru-RU"/>
          </a:p>
        </p:txBody>
      </p:sp>
      <p:sp>
        <p:nvSpPr>
          <p:cNvPr id="1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76BB4C19-C390-4DFA-9304-4A497B82CC0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781842-8CB5-4444-A03B-ABAEB8060269}" type="datetimeFigureOut">
              <a:rPr lang="ru-RU"/>
              <a:pPr>
                <a:defRPr/>
              </a:pPr>
              <a:t>19.11.2017</a:t>
            </a:fld>
            <a:endParaRPr lang="ru-RU"/>
          </a:p>
        </p:txBody>
      </p:sp>
      <p:sp>
        <p:nvSpPr>
          <p:cNvPr id="4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DCAC03-7548-4E81-8377-5D2DD41DED6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FFCA24A3-443C-4444-AD9B-98FC137082C2}" type="datetimeFigureOut">
              <a:rPr lang="ru-RU"/>
              <a:pPr>
                <a:defRPr/>
              </a:pPr>
              <a:t>19.11.2017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D7C25AF-9DD4-4274-9169-FB609EEC020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4538F6-E50D-403A-ADE0-C51B8867DA9F}" type="datetimeFigureOut">
              <a:rPr lang="ru-RU"/>
              <a:pPr>
                <a:defRPr/>
              </a:pPr>
              <a:t>19.11.2017</a:t>
            </a:fld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F5B155-8CDA-4669-ADC8-6EE4CD47B4C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863B00-3AA9-4FE8-9831-948E115DA177}" type="datetimeFigureOut">
              <a:rPr lang="ru-RU"/>
              <a:pPr>
                <a:defRPr/>
              </a:pPr>
              <a:t>19.11.2017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C09AF0-4D87-4FF0-99D9-BBCA6C0C85D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368300" y="0"/>
            <a:ext cx="8777288" cy="1878013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 flipV="1">
            <a:off x="363538" y="1884363"/>
            <a:ext cx="8782050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7" name="Группа 19"/>
          <p:cNvGrpSpPr>
            <a:grpSpLocks/>
          </p:cNvGrpSpPr>
          <p:nvPr/>
        </p:nvGrpSpPr>
        <p:grpSpPr bwMode="auto">
          <a:xfrm rot="5400000">
            <a:off x="8515351" y="1219200"/>
            <a:ext cx="131762" cy="128587"/>
            <a:chOff x="6668087" y="1297746"/>
            <a:chExt cx="161840" cy="156602"/>
          </a:xfrm>
        </p:grpSpPr>
        <p:cxnSp>
          <p:nvCxnSpPr>
            <p:cNvPr id="8" name="Прямая соединительная линия 7"/>
            <p:cNvCxnSpPr/>
            <p:nvPr/>
          </p:nvCxnSpPr>
          <p:spPr>
            <a:xfrm rot="16200000">
              <a:off x="6663593" y="1298375"/>
              <a:ext cx="88935" cy="79945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Прямая соединительная линия 8"/>
            <p:cNvCxnSpPr/>
            <p:nvPr/>
          </p:nvCxnSpPr>
          <p:spPr>
            <a:xfrm rot="16200000" flipV="1">
              <a:off x="6685198" y="1391515"/>
              <a:ext cx="125668" cy="0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Прямая соединительная линия 9"/>
            <p:cNvCxnSpPr/>
            <p:nvPr/>
          </p:nvCxnSpPr>
          <p:spPr>
            <a:xfrm rot="5400000" flipH="1">
              <a:off x="6744513" y="1297400"/>
              <a:ext cx="88935" cy="81895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" name="Группа 25"/>
          <p:cNvGrpSpPr>
            <a:grpSpLocks/>
          </p:cNvGrpSpPr>
          <p:nvPr/>
        </p:nvGrpSpPr>
        <p:grpSpPr bwMode="auto">
          <a:xfrm rot="5400000">
            <a:off x="8667751" y="1371600"/>
            <a:ext cx="131762" cy="128587"/>
            <a:chOff x="6668087" y="1297746"/>
            <a:chExt cx="161840" cy="156602"/>
          </a:xfrm>
        </p:grpSpPr>
        <p:cxnSp>
          <p:nvCxnSpPr>
            <p:cNvPr id="12" name="Прямая соединительная линия 11"/>
            <p:cNvCxnSpPr/>
            <p:nvPr/>
          </p:nvCxnSpPr>
          <p:spPr>
            <a:xfrm rot="16200000">
              <a:off x="6663593" y="1298375"/>
              <a:ext cx="88935" cy="79945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Прямая соединительная линия 12"/>
            <p:cNvCxnSpPr/>
            <p:nvPr/>
          </p:nvCxnSpPr>
          <p:spPr>
            <a:xfrm rot="16200000" flipV="1">
              <a:off x="6685198" y="1391515"/>
              <a:ext cx="125668" cy="0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Прямая соединительная линия 13"/>
            <p:cNvCxnSpPr/>
            <p:nvPr/>
          </p:nvCxnSpPr>
          <p:spPr>
            <a:xfrm rot="5400000" flipH="1">
              <a:off x="6744513" y="1297400"/>
              <a:ext cx="88935" cy="81895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5" name="Группа 29"/>
          <p:cNvGrpSpPr>
            <a:grpSpLocks/>
          </p:cNvGrpSpPr>
          <p:nvPr/>
        </p:nvGrpSpPr>
        <p:grpSpPr bwMode="auto">
          <a:xfrm rot="5400000">
            <a:off x="8320087" y="1474788"/>
            <a:ext cx="131763" cy="128588"/>
            <a:chOff x="6668087" y="1297746"/>
            <a:chExt cx="161840" cy="156602"/>
          </a:xfrm>
        </p:grpSpPr>
        <p:cxnSp>
          <p:nvCxnSpPr>
            <p:cNvPr id="16" name="Прямая соединительная линия 15"/>
            <p:cNvCxnSpPr/>
            <p:nvPr/>
          </p:nvCxnSpPr>
          <p:spPr>
            <a:xfrm rot="16200000">
              <a:off x="6663592" y="1298373"/>
              <a:ext cx="88934" cy="79945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Прямая соединительная линия 16"/>
            <p:cNvCxnSpPr/>
            <p:nvPr/>
          </p:nvCxnSpPr>
          <p:spPr>
            <a:xfrm rot="16200000" flipV="1">
              <a:off x="6685198" y="1391513"/>
              <a:ext cx="125668" cy="0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Прямая соединительная линия 17"/>
            <p:cNvCxnSpPr/>
            <p:nvPr/>
          </p:nvCxnSpPr>
          <p:spPr>
            <a:xfrm rot="5400000" flipH="1">
              <a:off x="6744512" y="1297398"/>
              <a:ext cx="88934" cy="81895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ru-RU" noProof="0" smtClean="0"/>
              <a:t>Вставка рисунка</a:t>
            </a:r>
            <a:endParaRPr lang="en-US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9" name="Дата 4"/>
          <p:cNvSpPr>
            <a:spLocks noGrp="1"/>
          </p:cNvSpPr>
          <p:nvPr>
            <p:ph type="dt" sz="half" idx="10"/>
          </p:nvPr>
        </p:nvSpPr>
        <p:spPr>
          <a:xfrm>
            <a:off x="6477000" y="55563"/>
            <a:ext cx="2133600" cy="365125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5E87EA09-8A2D-4466-9F0E-E6CEDA6728F3}" type="datetimeFigureOut">
              <a:rPr lang="ru-RU"/>
              <a:pPr>
                <a:defRPr/>
              </a:pPr>
              <a:t>19.11.2017</a:t>
            </a:fld>
            <a:endParaRPr lang="ru-RU"/>
          </a:p>
        </p:txBody>
      </p:sp>
      <p:sp>
        <p:nvSpPr>
          <p:cNvPr id="20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55563"/>
            <a:ext cx="5562600" cy="365125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21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610600" y="55563"/>
            <a:ext cx="457200" cy="365125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EA0C4BB5-D48E-45C7-B5D5-EC60200B5F7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3D35BA-3D49-4F87-A83E-68DDCBC91B08}" type="datetimeFigureOut">
              <a:rPr lang="ru-RU"/>
              <a:pPr>
                <a:defRPr/>
              </a:pPr>
              <a:t>19.11.2017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840B2D-5B51-4524-97FA-BADE6986CB4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F1E2AC-AE73-409C-9C1C-BEEFB61AD51D}" type="datetimeFigureOut">
              <a:rPr lang="ru-RU"/>
              <a:pPr>
                <a:defRPr/>
              </a:pPr>
              <a:t>19.11.2017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9A8B77-2FB5-4183-BCF9-8C9FC2D3634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96509F-5961-4984-AD36-34613730A12D}" type="datetimeFigureOut">
              <a:rPr lang="ru-RU"/>
              <a:pPr>
                <a:defRPr/>
              </a:pPr>
              <a:t>19.11.2017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AB5883-734D-4E79-84CC-2B6DF0F4536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E16BEB-CF45-4341-8BA2-18570F26FFC1}" type="datetimeFigureOut">
              <a:rPr lang="ru-RU"/>
              <a:pPr>
                <a:defRPr/>
              </a:pPr>
              <a:t>19.11.2017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A47CDA-EB64-424A-B6A9-2099F45D3E4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090A0E-BDF1-4A3D-8858-5CEE6860C493}" type="datetimeFigureOut">
              <a:rPr lang="ru-RU"/>
              <a:pPr>
                <a:defRPr/>
              </a:pPr>
              <a:t>19.11.2017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6EAB76-E15C-4CFD-881B-032CBFC231E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3E0DE0-8528-4404-82B7-C2A0FD679253}" type="datetimeFigureOut">
              <a:rPr lang="ru-RU"/>
              <a:pPr>
                <a:defRPr/>
              </a:pPr>
              <a:t>19.11.2017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28BDBD-A87E-403F-BF73-BD497F65950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99F487-FCE3-48C4-9B9C-A249F5B8727C}" type="datetimeFigureOut">
              <a:rPr lang="ru-RU"/>
              <a:pPr>
                <a:defRPr/>
              </a:pPr>
              <a:t>19.11.2017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4C1607-E500-4E90-944D-53B6393D31A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9D8268-C1D4-46F0-ADA7-38AA30D688A6}" type="datetimeFigureOut">
              <a:rPr lang="ru-RU"/>
              <a:pPr>
                <a:defRPr/>
              </a:pPr>
              <a:t>19.11.2017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0E78D2-9629-4157-A703-DFC4A4B9711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2EF55D-98C6-4799-965E-762FC02377FB}" type="datetimeFigureOut">
              <a:rPr lang="ru-RU"/>
              <a:pPr>
                <a:defRPr/>
              </a:pPr>
              <a:t>19.11.2017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45B00D-9CFA-47B1-A979-A1103C4D6F6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9219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4178CF0E-8897-4279-BD1F-93C9D71509E8}" type="datetimeFigureOut">
              <a:rPr lang="ru-RU"/>
              <a:pPr>
                <a:defRPr/>
              </a:pPr>
              <a:t>19.11.2017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340344A1-F06F-421F-8A1B-AC8E2505DD4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2" r:id="rId1"/>
    <p:sldLayoutId id="2147483863" r:id="rId2"/>
    <p:sldLayoutId id="2147483864" r:id="rId3"/>
    <p:sldLayoutId id="2147483865" r:id="rId4"/>
    <p:sldLayoutId id="2147483866" r:id="rId5"/>
    <p:sldLayoutId id="2147483867" r:id="rId6"/>
    <p:sldLayoutId id="2147483868" r:id="rId7"/>
    <p:sldLayoutId id="2147483869" r:id="rId8"/>
    <p:sldLayoutId id="2147483870" r:id="rId9"/>
    <p:sldLayoutId id="2147483871" r:id="rId10"/>
    <p:sldLayoutId id="2147483872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000000"/>
            </a:gs>
            <a:gs pos="64999">
              <a:srgbClr val="000000"/>
            </a:gs>
            <a:gs pos="100000">
              <a:srgbClr val="5A77A9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0" y="0"/>
            <a:ext cx="365125" cy="6854825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255588" y="5046663"/>
            <a:ext cx="73025" cy="1692275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255588" y="4797425"/>
            <a:ext cx="73025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255588" y="4637088"/>
            <a:ext cx="73025" cy="138112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255588" y="4541838"/>
            <a:ext cx="73025" cy="7461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309563" y="681038"/>
            <a:ext cx="46037" cy="365125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268288" y="681038"/>
            <a:ext cx="28575" cy="365125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249238" y="681038"/>
            <a:ext cx="9525" cy="365125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7" name="Прямоугольник 16"/>
          <p:cNvSpPr/>
          <p:nvPr/>
        </p:nvSpPr>
        <p:spPr>
          <a:xfrm>
            <a:off x="222250" y="681038"/>
            <a:ext cx="7938" cy="365125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512763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252" name="Текст 12"/>
          <p:cNvSpPr>
            <a:spLocks noGrp="1"/>
          </p:cNvSpPr>
          <p:nvPr>
            <p:ph type="body" idx="1"/>
          </p:nvPr>
        </p:nvSpPr>
        <p:spPr bwMode="auto">
          <a:xfrm>
            <a:off x="914400" y="1784350"/>
            <a:ext cx="77724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100">
                <a:solidFill>
                  <a:schemeClr val="tx2"/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81314E40-37DD-4D3C-8128-3A9B57FD191E}" type="datetimeFigureOut">
              <a:rPr lang="ru-RU"/>
              <a:pPr>
                <a:defRPr/>
              </a:pPr>
              <a:t>19.11.2017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100">
                <a:solidFill>
                  <a:schemeClr val="tx2"/>
                </a:solidFill>
                <a:latin typeface="+mn-lt"/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/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09DC97F4-EAC1-44CB-A291-74BF1982167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78" r:id="rId1"/>
    <p:sldLayoutId id="2147483873" r:id="rId2"/>
    <p:sldLayoutId id="2147483879" r:id="rId3"/>
    <p:sldLayoutId id="2147483880" r:id="rId4"/>
    <p:sldLayoutId id="2147483881" r:id="rId5"/>
    <p:sldLayoutId id="2147483874" r:id="rId6"/>
    <p:sldLayoutId id="2147483882" r:id="rId7"/>
    <p:sldLayoutId id="2147483875" r:id="rId8"/>
    <p:sldLayoutId id="2147483883" r:id="rId9"/>
    <p:sldLayoutId id="2147483876" r:id="rId10"/>
    <p:sldLayoutId id="2147483877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kern="1200" spc="-100">
          <a:solidFill>
            <a:srgbClr val="C1EEFF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rgbClr val="C1EEFF"/>
          </a:solidFill>
          <a:latin typeface="Constantia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rgbClr val="C1EEFF"/>
          </a:solidFill>
          <a:latin typeface="Constantia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rgbClr val="C1EEFF"/>
          </a:solidFill>
          <a:latin typeface="Constantia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rgbClr val="C1EEFF"/>
          </a:solidFill>
          <a:latin typeface="Constantia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rgbClr val="C1EEFF"/>
          </a:solidFill>
          <a:latin typeface="Constantia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rgbClr val="C1EEFF"/>
          </a:solidFill>
          <a:latin typeface="Constantia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rgbClr val="C1EEFF"/>
          </a:solidFill>
          <a:latin typeface="Constantia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rgbClr val="C1EEFF"/>
          </a:solidFill>
          <a:latin typeface="Constantia" pitchFamily="18" charset="0"/>
        </a:defRPr>
      </a:lvl9pPr>
      <a:extLst/>
    </p:titleStyle>
    <p:bodyStyle>
      <a:lvl1pPr marL="411163" indent="-342900" algn="l" rtl="0" eaLnBrk="0" fontAlgn="base" hangingPunct="0">
        <a:spcBef>
          <a:spcPts val="700"/>
        </a:spcBef>
        <a:spcAft>
          <a:spcPct val="0"/>
        </a:spcAft>
        <a:buClr>
          <a:schemeClr val="tx2"/>
        </a:buClr>
        <a:buSzPct val="95000"/>
        <a:buFont typeface="Wingdings" pitchFamily="2" charset="2"/>
        <a:buChar char="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39775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Char char="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5363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 2" pitchFamily="18" charset="2"/>
        <a:buChar char="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0475" indent="-228600" algn="l" rtl="0" eaLnBrk="0" fontAlgn="base" hangingPunct="0">
        <a:spcBef>
          <a:spcPct val="20000"/>
        </a:spcBef>
        <a:spcAft>
          <a:spcPct val="0"/>
        </a:spcAft>
        <a:buClr>
          <a:srgbClr val="FEB80A"/>
        </a:buClr>
        <a:buFont typeface="Wingdings 3" pitchFamily="18" charset="2"/>
        <a:buChar char="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138" indent="-209550" algn="l" rtl="0" eaLnBrk="0" fontAlgn="base" hangingPunct="0">
        <a:spcBef>
          <a:spcPct val="20000"/>
        </a:spcBef>
        <a:spcAft>
          <a:spcPct val="0"/>
        </a:spcAft>
        <a:buClr>
          <a:srgbClr val="FEB80A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5" Type="http://schemas.openxmlformats.org/officeDocument/2006/relationships/oleObject" Target="../embeddings/oleObject5.bin"/><Relationship Id="rId4" Type="http://schemas.openxmlformats.org/officeDocument/2006/relationships/image" Target="../media/image8.jpe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4" Type="http://schemas.openxmlformats.org/officeDocument/2006/relationships/oleObject" Target="../embeddings/oleObject8.bin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5" Type="http://schemas.openxmlformats.org/officeDocument/2006/relationships/oleObject" Target="../embeddings/oleObject11.bin"/><Relationship Id="rId4" Type="http://schemas.openxmlformats.org/officeDocument/2006/relationships/oleObject" Target="../embeddings/oleObject10.bin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5" Type="http://schemas.openxmlformats.org/officeDocument/2006/relationships/oleObject" Target="../embeddings/oleObject14.bin"/><Relationship Id="rId4" Type="http://schemas.openxmlformats.org/officeDocument/2006/relationships/oleObject" Target="../embeddings/oleObject13.bin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4" Type="http://schemas.openxmlformats.org/officeDocument/2006/relationships/oleObject" Target="../embeddings/oleObject15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6.jpeg"/><Relationship Id="rId5" Type="http://schemas.openxmlformats.org/officeDocument/2006/relationships/oleObject" Target="../embeddings/oleObject4.bin"/><Relationship Id="rId4" Type="http://schemas.openxmlformats.org/officeDocument/2006/relationships/oleObject" Target="../embeddings/oleObject3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714488"/>
            <a:ext cx="7772400" cy="1975104"/>
          </a:xfrm>
          <a:ln>
            <a:solidFill>
              <a:schemeClr val="tx1"/>
            </a:solidFill>
          </a:ln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5400" dirty="0" smtClean="0">
                <a:solidFill>
                  <a:schemeClr val="tx1"/>
                </a:solidFill>
              </a:rPr>
              <a:t>ОСНОВЫ ЭЛЕКТРОХИМИИ</a:t>
            </a:r>
            <a:endParaRPr lang="ru-RU" sz="5400" dirty="0">
              <a:solidFill>
                <a:schemeClr val="tx1"/>
              </a:solidFill>
            </a:endParaRPr>
          </a:p>
        </p:txBody>
      </p:sp>
      <p:sp>
        <p:nvSpPr>
          <p:cNvPr id="17411" name="Подзаголовок 2"/>
          <p:cNvSpPr>
            <a:spLocks noGrp="1"/>
          </p:cNvSpPr>
          <p:nvPr>
            <p:ph type="subTitle" idx="1"/>
          </p:nvPr>
        </p:nvSpPr>
        <p:spPr>
          <a:xfrm>
            <a:off x="914400" y="2835275"/>
            <a:ext cx="7772400" cy="1508125"/>
          </a:xfrm>
        </p:spPr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ru-RU" sz="4000" smtClean="0"/>
              <a:t>Электрохимические процессы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5786438" y="6008688"/>
            <a:ext cx="2214562" cy="500062"/>
          </a:xfrm>
          <a:prstGeom prst="rect">
            <a:avLst/>
          </a:prstGeom>
          <a:solidFill>
            <a:schemeClr val="accent2">
              <a:lumMod val="40000"/>
              <a:lumOff val="60000"/>
              <a:alpha val="44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076" name="TextBox 1"/>
          <p:cNvSpPr txBox="1">
            <a:spLocks noChangeArrowheads="1"/>
          </p:cNvSpPr>
          <p:nvPr/>
        </p:nvSpPr>
        <p:spPr bwMode="auto">
          <a:xfrm>
            <a:off x="2643188" y="214313"/>
            <a:ext cx="3786187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b="1">
                <a:cs typeface="Arial" charset="0"/>
              </a:rPr>
              <a:t>Водородный электрод</a:t>
            </a:r>
          </a:p>
        </p:txBody>
      </p:sp>
      <p:pic>
        <p:nvPicPr>
          <p:cNvPr id="3077" name="Picture 2" descr="Рис. 9.5. Водородный электрод.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14313" y="739775"/>
            <a:ext cx="3429000" cy="4046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8" name="Прямоугольник 3"/>
          <p:cNvSpPr>
            <a:spLocks noChangeArrowheads="1"/>
          </p:cNvSpPr>
          <p:nvPr/>
        </p:nvSpPr>
        <p:spPr bwMode="auto">
          <a:xfrm>
            <a:off x="642938" y="4929188"/>
            <a:ext cx="31242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>
                <a:latin typeface="Calibri" pitchFamily="34" charset="0"/>
              </a:rPr>
              <a:t>Рис. 3. Водородный электрод.</a:t>
            </a:r>
          </a:p>
        </p:txBody>
      </p:sp>
      <p:sp>
        <p:nvSpPr>
          <p:cNvPr id="3079" name="Прямоугольник 4"/>
          <p:cNvSpPr>
            <a:spLocks noChangeArrowheads="1"/>
          </p:cNvSpPr>
          <p:nvPr/>
        </p:nvSpPr>
        <p:spPr bwMode="auto">
          <a:xfrm>
            <a:off x="3929063" y="714375"/>
            <a:ext cx="4929187" cy="218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ru-RU">
                <a:cs typeface="Arial" charset="0"/>
              </a:rPr>
              <a:t>Для построения численной шкалы электродных потенциалов нужно потенциал какого-либо электродного процесса принять равным нулю. В качестве эталона для создания такой шкалы принят электродный процесс </a:t>
            </a:r>
          </a:p>
          <a:p>
            <a:pPr algn="ctr"/>
            <a:r>
              <a:rPr lang="ru-RU" sz="2800">
                <a:cs typeface="Arial" charset="0"/>
              </a:rPr>
              <a:t>2Н</a:t>
            </a:r>
            <a:r>
              <a:rPr lang="ru-RU" sz="2800" baseline="30000">
                <a:cs typeface="Arial" charset="0"/>
              </a:rPr>
              <a:t>+</a:t>
            </a:r>
            <a:r>
              <a:rPr lang="ru-RU" sz="2800">
                <a:cs typeface="Arial" charset="0"/>
              </a:rPr>
              <a:t> + 2е</a:t>
            </a:r>
            <a:r>
              <a:rPr lang="ru-RU" sz="2800" baseline="30000">
                <a:cs typeface="Arial" charset="0"/>
              </a:rPr>
              <a:t>-</a:t>
            </a:r>
            <a:r>
              <a:rPr lang="ru-RU" sz="2800">
                <a:cs typeface="Arial" charset="0"/>
              </a:rPr>
              <a:t> = Н</a:t>
            </a:r>
            <a:r>
              <a:rPr lang="ru-RU" sz="2800" baseline="-25000">
                <a:cs typeface="Arial" charset="0"/>
              </a:rPr>
              <a:t>2</a:t>
            </a:r>
            <a:r>
              <a:rPr lang="ru-RU" sz="2800">
                <a:cs typeface="Arial" charset="0"/>
              </a:rPr>
              <a:t>.</a:t>
            </a:r>
          </a:p>
        </p:txBody>
      </p:sp>
      <p:sp>
        <p:nvSpPr>
          <p:cNvPr id="3080" name="Прямоугольник 5"/>
          <p:cNvSpPr>
            <a:spLocks noChangeArrowheads="1"/>
          </p:cNvSpPr>
          <p:nvPr/>
        </p:nvSpPr>
        <p:spPr bwMode="auto">
          <a:xfrm>
            <a:off x="4286250" y="2928938"/>
            <a:ext cx="4572000" cy="1754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ru-RU">
                <a:cs typeface="Arial" charset="0"/>
              </a:rPr>
              <a:t>Изменение энергии Гиббса в этой полуреакции при стандартных условиях, принимается равным нулю. Стандартный потенциал данного электродного процесса принят также равным нулю. </a:t>
            </a:r>
          </a:p>
        </p:txBody>
      </p:sp>
      <p:sp>
        <p:nvSpPr>
          <p:cNvPr id="3081" name="Прямоугольник 6"/>
          <p:cNvSpPr>
            <a:spLocks noChangeArrowheads="1"/>
          </p:cNvSpPr>
          <p:nvPr/>
        </p:nvSpPr>
        <p:spPr bwMode="auto">
          <a:xfrm>
            <a:off x="4143375" y="5038725"/>
            <a:ext cx="488787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 dirty="0" err="1">
                <a:cs typeface="Arial" charset="0"/>
              </a:rPr>
              <a:t>φ </a:t>
            </a:r>
            <a:r>
              <a:rPr lang="ru-RU" sz="2400" dirty="0">
                <a:cs typeface="Arial" charset="0"/>
              </a:rPr>
              <a:t>= </a:t>
            </a:r>
            <a:r>
              <a:rPr lang="ru-RU" sz="2400" dirty="0" err="1">
                <a:cs typeface="Arial" charset="0"/>
              </a:rPr>
              <a:t>φ° </a:t>
            </a:r>
            <a:r>
              <a:rPr lang="ru-RU" sz="2400" dirty="0">
                <a:cs typeface="Arial" charset="0"/>
              </a:rPr>
              <a:t>+ 0,059 </a:t>
            </a:r>
            <a:r>
              <a:rPr lang="ru-RU" sz="2400" i="1" dirty="0" err="1">
                <a:cs typeface="Arial" charset="0"/>
              </a:rPr>
              <a:t>lg</a:t>
            </a:r>
            <a:r>
              <a:rPr lang="ru-RU" sz="2400" dirty="0">
                <a:cs typeface="Arial" charset="0"/>
              </a:rPr>
              <a:t>[H</a:t>
            </a:r>
            <a:r>
              <a:rPr lang="ru-RU" sz="2400" baseline="30000" dirty="0">
                <a:cs typeface="Arial" charset="0"/>
              </a:rPr>
              <a:t>+</a:t>
            </a:r>
            <a:r>
              <a:rPr lang="ru-RU" sz="2400" dirty="0">
                <a:cs typeface="Arial" charset="0"/>
              </a:rPr>
              <a:t>] </a:t>
            </a:r>
            <a:r>
              <a:rPr lang="en-US" sz="2400" dirty="0" smtClean="0">
                <a:cs typeface="Arial" charset="0"/>
              </a:rPr>
              <a:t>–</a:t>
            </a:r>
            <a:r>
              <a:rPr lang="ru-RU" sz="2400" dirty="0" smtClean="0">
                <a:cs typeface="Arial" charset="0"/>
              </a:rPr>
              <a:t> </a:t>
            </a:r>
            <a:r>
              <a:rPr lang="ru-RU" sz="2400" dirty="0">
                <a:cs typeface="Arial" charset="0"/>
              </a:rPr>
              <a:t>0,030 </a:t>
            </a:r>
            <a:r>
              <a:rPr lang="ru-RU" sz="2400" i="1" dirty="0">
                <a:cs typeface="Arial" charset="0"/>
              </a:rPr>
              <a:t>lg</a:t>
            </a:r>
            <a:r>
              <a:rPr lang="ru-RU" sz="2400" dirty="0">
                <a:cs typeface="Arial" charset="0"/>
              </a:rPr>
              <a:t>p</a:t>
            </a:r>
            <a:r>
              <a:rPr lang="ru-RU" sz="2400" baseline="-25000" dirty="0">
                <a:cs typeface="Arial" charset="0"/>
              </a:rPr>
              <a:t>H2</a:t>
            </a:r>
            <a:endParaRPr lang="ru-RU" sz="2400" dirty="0">
              <a:cs typeface="Arial" charset="0"/>
            </a:endParaRPr>
          </a:p>
        </p:txBody>
      </p:sp>
      <p:sp>
        <p:nvSpPr>
          <p:cNvPr id="3082" name="Прямоугольник 7"/>
          <p:cNvSpPr>
            <a:spLocks noChangeArrowheads="1"/>
          </p:cNvSpPr>
          <p:nvPr/>
        </p:nvSpPr>
        <p:spPr bwMode="auto">
          <a:xfrm>
            <a:off x="285750" y="5445125"/>
            <a:ext cx="8572500" cy="1014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150000"/>
              </a:lnSpc>
            </a:pPr>
            <a:r>
              <a:rPr lang="ru-RU" sz="2400" dirty="0" err="1">
                <a:cs typeface="Arial" charset="0"/>
              </a:rPr>
              <a:t>φ </a:t>
            </a:r>
            <a:r>
              <a:rPr lang="ru-RU" sz="2400" dirty="0">
                <a:cs typeface="Arial" charset="0"/>
              </a:rPr>
              <a:t>= </a:t>
            </a:r>
            <a:r>
              <a:rPr lang="ru-RU" sz="2400" dirty="0" err="1">
                <a:cs typeface="Arial" charset="0"/>
              </a:rPr>
              <a:t>φ° </a:t>
            </a:r>
            <a:r>
              <a:rPr lang="ru-RU" sz="2400" dirty="0">
                <a:cs typeface="Arial" charset="0"/>
              </a:rPr>
              <a:t>+ 0,059 </a:t>
            </a:r>
            <a:r>
              <a:rPr lang="ru-RU" sz="2400" i="1" dirty="0" err="1">
                <a:cs typeface="Arial" charset="0"/>
              </a:rPr>
              <a:t>lg</a:t>
            </a:r>
            <a:r>
              <a:rPr lang="ru-RU" sz="2400" dirty="0">
                <a:cs typeface="Arial" charset="0"/>
              </a:rPr>
              <a:t>[H</a:t>
            </a:r>
            <a:r>
              <a:rPr lang="ru-RU" sz="2400" baseline="30000" dirty="0">
                <a:cs typeface="Arial" charset="0"/>
              </a:rPr>
              <a:t>+</a:t>
            </a:r>
            <a:r>
              <a:rPr lang="ru-RU" sz="2400" dirty="0">
                <a:cs typeface="Arial" charset="0"/>
              </a:rPr>
              <a:t>] = 0,059 </a:t>
            </a:r>
            <a:r>
              <a:rPr lang="ru-RU" sz="2400" dirty="0" err="1">
                <a:cs typeface="Arial" charset="0"/>
              </a:rPr>
              <a:t>lg</a:t>
            </a:r>
            <a:r>
              <a:rPr lang="ru-RU" sz="2400" dirty="0">
                <a:cs typeface="Arial" charset="0"/>
              </a:rPr>
              <a:t>[H</a:t>
            </a:r>
            <a:r>
              <a:rPr lang="ru-RU" sz="2400" baseline="30000" dirty="0">
                <a:cs typeface="Arial" charset="0"/>
              </a:rPr>
              <a:t>+</a:t>
            </a:r>
            <a:r>
              <a:rPr lang="ru-RU" sz="2400" dirty="0">
                <a:cs typeface="Arial" charset="0"/>
              </a:rPr>
              <a:t>].</a:t>
            </a:r>
          </a:p>
          <a:p>
            <a:pPr algn="just"/>
            <a:r>
              <a:rPr lang="ru-RU" sz="2400" dirty="0">
                <a:cs typeface="Arial" charset="0"/>
              </a:rPr>
              <a:t>учитывая, что </a:t>
            </a:r>
            <a:r>
              <a:rPr lang="ru-RU" sz="2400" dirty="0" err="1">
                <a:cs typeface="Arial" charset="0"/>
              </a:rPr>
              <a:t>lg</a:t>
            </a:r>
            <a:r>
              <a:rPr lang="ru-RU" sz="2400" dirty="0">
                <a:cs typeface="Arial" charset="0"/>
              </a:rPr>
              <a:t>[H</a:t>
            </a:r>
            <a:r>
              <a:rPr lang="ru-RU" sz="2400" baseline="30000" dirty="0">
                <a:cs typeface="Arial" charset="0"/>
              </a:rPr>
              <a:t>+</a:t>
            </a:r>
            <a:r>
              <a:rPr lang="ru-RU" sz="2400" dirty="0">
                <a:cs typeface="Arial" charset="0"/>
              </a:rPr>
              <a:t>] = </a:t>
            </a:r>
            <a:r>
              <a:rPr lang="en-US" sz="2400" dirty="0" smtClean="0">
                <a:cs typeface="Arial" charset="0"/>
              </a:rPr>
              <a:t>–</a:t>
            </a:r>
            <a:r>
              <a:rPr lang="ru-RU" sz="2400" dirty="0" smtClean="0">
                <a:cs typeface="Arial" charset="0"/>
              </a:rPr>
              <a:t> </a:t>
            </a:r>
            <a:r>
              <a:rPr lang="ru-RU" sz="2400" dirty="0" err="1">
                <a:cs typeface="Arial" charset="0"/>
              </a:rPr>
              <a:t>рН</a:t>
            </a:r>
            <a:r>
              <a:rPr lang="ru-RU" sz="2400" dirty="0">
                <a:cs typeface="Arial" charset="0"/>
              </a:rPr>
              <a:t>, получаем:  </a:t>
            </a:r>
            <a:r>
              <a:rPr lang="ru-RU" sz="2400" dirty="0" err="1">
                <a:cs typeface="Arial" charset="0"/>
              </a:rPr>
              <a:t>φ </a:t>
            </a:r>
            <a:r>
              <a:rPr lang="ru-RU" sz="2400" dirty="0">
                <a:cs typeface="Arial" charset="0"/>
              </a:rPr>
              <a:t>= </a:t>
            </a:r>
            <a:r>
              <a:rPr lang="en-US" sz="2400" dirty="0" smtClean="0">
                <a:cs typeface="Arial" charset="0"/>
              </a:rPr>
              <a:t>– </a:t>
            </a:r>
            <a:r>
              <a:rPr lang="ru-RU" sz="2400" dirty="0" smtClean="0">
                <a:cs typeface="Arial" charset="0"/>
              </a:rPr>
              <a:t>0,059 </a:t>
            </a:r>
            <a:r>
              <a:rPr lang="ru-RU" sz="2400" dirty="0" err="1">
                <a:cs typeface="Arial" charset="0"/>
              </a:rPr>
              <a:t>рН</a:t>
            </a:r>
            <a:r>
              <a:rPr lang="ru-RU" sz="2400" dirty="0">
                <a:cs typeface="Arial" charset="0"/>
              </a:rPr>
              <a:t>.</a:t>
            </a:r>
          </a:p>
        </p:txBody>
      </p:sp>
      <p:graphicFrame>
        <p:nvGraphicFramePr>
          <p:cNvPr id="3074" name="Object 3"/>
          <p:cNvGraphicFramePr>
            <a:graphicFrameLocks noChangeAspect="1"/>
          </p:cNvGraphicFramePr>
          <p:nvPr/>
        </p:nvGraphicFramePr>
        <p:xfrm>
          <a:off x="7286625" y="4365625"/>
          <a:ext cx="1536700" cy="706438"/>
        </p:xfrm>
        <a:graphic>
          <a:graphicData uri="http://schemas.openxmlformats.org/presentationml/2006/ole">
            <p:oleObj spid="_x0000_s3074" name="Формула" r:id="rId5" imgW="774360" imgH="355320" progId="Equation.3">
              <p:embed/>
            </p:oleObj>
          </a:graphicData>
        </a:graphic>
      </p:graphicFrame>
      <p:sp>
        <p:nvSpPr>
          <p:cNvPr id="10" name="Прямоугольник 9" hidden="1"/>
          <p:cNvSpPr/>
          <p:nvPr/>
        </p:nvSpPr>
        <p:spPr>
          <a:xfrm>
            <a:off x="5786438" y="6000750"/>
            <a:ext cx="2357437" cy="5000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4" descr="Картинка 5 из 93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88" y="1556792"/>
            <a:ext cx="5032375" cy="4000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/>
          <p:cNvSpPr txBox="1"/>
          <p:nvPr/>
        </p:nvSpPr>
        <p:spPr>
          <a:xfrm>
            <a:off x="5572132" y="2749857"/>
            <a:ext cx="3000396" cy="1831271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2800" dirty="0">
                <a:ln>
                  <a:solidFill>
                    <a:sysClr val="windowText" lastClr="000000"/>
                  </a:solidFill>
                </a:ln>
                <a:latin typeface="Arial" pitchFamily="34" charset="0"/>
                <a:cs typeface="Arial" pitchFamily="34" charset="0"/>
              </a:rPr>
              <a:t>Δ</a:t>
            </a:r>
            <a:r>
              <a:rPr lang="en-US" sz="2800" dirty="0">
                <a:ln>
                  <a:solidFill>
                    <a:sysClr val="windowText" lastClr="000000"/>
                  </a:solidFill>
                </a:ln>
                <a:latin typeface="Arial" pitchFamily="34" charset="0"/>
                <a:cs typeface="Arial" pitchFamily="34" charset="0"/>
              </a:rPr>
              <a:t>E = </a:t>
            </a:r>
            <a:r>
              <a:rPr lang="el-GR" sz="2800" dirty="0">
                <a:ln>
                  <a:solidFill>
                    <a:sysClr val="windowText" lastClr="000000"/>
                  </a:solidFill>
                </a:ln>
                <a:latin typeface="Arial" pitchFamily="34" charset="0"/>
                <a:cs typeface="Arial" pitchFamily="34" charset="0"/>
              </a:rPr>
              <a:t>φ</a:t>
            </a:r>
            <a:r>
              <a:rPr lang="en-US" sz="2800" baseline="-25000" dirty="0">
                <a:ln>
                  <a:solidFill>
                    <a:sysClr val="windowText" lastClr="000000"/>
                  </a:solidFill>
                </a:ln>
                <a:latin typeface="Arial" pitchFamily="34" charset="0"/>
                <a:cs typeface="Arial" pitchFamily="34" charset="0"/>
              </a:rPr>
              <a:t>x</a:t>
            </a:r>
            <a:r>
              <a:rPr lang="en-US" sz="2800" dirty="0">
                <a:ln>
                  <a:solidFill>
                    <a:sysClr val="windowText" lastClr="000000"/>
                  </a:solidFill>
                </a:ln>
                <a:latin typeface="Arial" pitchFamily="34" charset="0"/>
                <a:cs typeface="Arial" pitchFamily="34" charset="0"/>
              </a:rPr>
              <a:t> – </a:t>
            </a:r>
            <a:r>
              <a:rPr lang="el-GR" sz="2800" dirty="0">
                <a:ln>
                  <a:solidFill>
                    <a:sysClr val="windowText" lastClr="000000"/>
                  </a:solidFill>
                </a:ln>
                <a:latin typeface="Arial" pitchFamily="34" charset="0"/>
                <a:cs typeface="Arial" pitchFamily="34" charset="0"/>
              </a:rPr>
              <a:t>φ</a:t>
            </a:r>
            <a:r>
              <a:rPr lang="en-US" sz="2800" baseline="30000" dirty="0">
                <a:ln>
                  <a:solidFill>
                    <a:sysClr val="windowText" lastClr="000000"/>
                  </a:solidFill>
                </a:ln>
                <a:latin typeface="Arial" pitchFamily="34" charset="0"/>
                <a:cs typeface="Arial" pitchFamily="34" charset="0"/>
              </a:rPr>
              <a:t>0</a:t>
            </a:r>
            <a:r>
              <a:rPr lang="en-US" sz="2800" baseline="-25000" dirty="0">
                <a:ln>
                  <a:solidFill>
                    <a:sysClr val="windowText" lastClr="000000"/>
                  </a:solidFill>
                </a:ln>
                <a:latin typeface="Arial" pitchFamily="34" charset="0"/>
                <a:cs typeface="Arial" pitchFamily="34" charset="0"/>
              </a:rPr>
              <a:t>H</a:t>
            </a:r>
            <a:r>
              <a:rPr lang="en-US" sz="2800" dirty="0">
                <a:ln>
                  <a:solidFill>
                    <a:sysClr val="windowText" lastClr="000000"/>
                  </a:solidFill>
                </a:ln>
                <a:latin typeface="Arial" pitchFamily="34" charset="0"/>
                <a:cs typeface="Arial" pitchFamily="34" charset="0"/>
              </a:rPr>
              <a:t> =</a:t>
            </a:r>
          </a:p>
          <a:p>
            <a:pPr indent="446088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dirty="0">
                <a:ln>
                  <a:solidFill>
                    <a:sysClr val="windowText" lastClr="000000"/>
                  </a:solidFill>
                </a:ln>
                <a:latin typeface="Arial" pitchFamily="34" charset="0"/>
                <a:cs typeface="Arial" pitchFamily="34" charset="0"/>
              </a:rPr>
              <a:t>  </a:t>
            </a:r>
            <a:r>
              <a:rPr lang="en-US" sz="2800" dirty="0">
                <a:ln>
                  <a:solidFill>
                    <a:sysClr val="windowText" lastClr="000000"/>
                  </a:solidFill>
                </a:ln>
                <a:latin typeface="Arial" pitchFamily="34" charset="0"/>
                <a:cs typeface="Arial" pitchFamily="34" charset="0"/>
              </a:rPr>
              <a:t>= </a:t>
            </a:r>
            <a:r>
              <a:rPr lang="el-GR" sz="2800" dirty="0">
                <a:ln>
                  <a:solidFill>
                    <a:sysClr val="windowText" lastClr="000000"/>
                  </a:solidFill>
                </a:ln>
                <a:latin typeface="Arial" pitchFamily="34" charset="0"/>
                <a:cs typeface="Arial" pitchFamily="34" charset="0"/>
              </a:rPr>
              <a:t>φ</a:t>
            </a:r>
            <a:r>
              <a:rPr lang="en-US" sz="2800" baseline="-25000" dirty="0">
                <a:ln>
                  <a:solidFill>
                    <a:sysClr val="windowText" lastClr="000000"/>
                  </a:solidFill>
                </a:ln>
                <a:latin typeface="Arial" pitchFamily="34" charset="0"/>
                <a:cs typeface="Arial" pitchFamily="34" charset="0"/>
              </a:rPr>
              <a:t>x </a:t>
            </a:r>
            <a:r>
              <a:rPr lang="en-US" sz="2800" dirty="0">
                <a:ln>
                  <a:solidFill>
                    <a:sysClr val="windowText" lastClr="000000"/>
                  </a:solidFill>
                </a:ln>
                <a:latin typeface="Arial" pitchFamily="34" charset="0"/>
                <a:cs typeface="Arial" pitchFamily="34" charset="0"/>
              </a:rPr>
              <a:t>– 0</a:t>
            </a:r>
          </a:p>
          <a:p>
            <a:pPr algn="ctr" fontAlgn="auto">
              <a:spcBef>
                <a:spcPts val="1800"/>
              </a:spcBef>
              <a:spcAft>
                <a:spcPts val="0"/>
              </a:spcAft>
              <a:defRPr/>
            </a:pPr>
            <a:r>
              <a:rPr lang="el-GR" sz="2800" dirty="0">
                <a:ln>
                  <a:solidFill>
                    <a:sysClr val="windowText" lastClr="000000"/>
                  </a:solidFill>
                </a:ln>
                <a:latin typeface="Arial" pitchFamily="34" charset="0"/>
                <a:cs typeface="Arial" pitchFamily="34" charset="0"/>
              </a:rPr>
              <a:t>Δ</a:t>
            </a:r>
            <a:r>
              <a:rPr lang="en-US" sz="2800" dirty="0">
                <a:ln>
                  <a:solidFill>
                    <a:sysClr val="windowText" lastClr="000000"/>
                  </a:solidFill>
                </a:ln>
                <a:latin typeface="Arial" pitchFamily="34" charset="0"/>
                <a:cs typeface="Arial" pitchFamily="34" charset="0"/>
              </a:rPr>
              <a:t>E = </a:t>
            </a:r>
            <a:r>
              <a:rPr lang="el-GR" sz="2800" dirty="0">
                <a:ln>
                  <a:solidFill>
                    <a:sysClr val="windowText" lastClr="000000"/>
                  </a:solidFill>
                </a:ln>
                <a:latin typeface="Arial" pitchFamily="34" charset="0"/>
                <a:cs typeface="Arial" pitchFamily="34" charset="0"/>
              </a:rPr>
              <a:t>φ</a:t>
            </a:r>
            <a:r>
              <a:rPr lang="en-US" sz="2800" baseline="-25000" dirty="0">
                <a:ln>
                  <a:solidFill>
                    <a:sysClr val="windowText" lastClr="000000"/>
                  </a:solidFill>
                </a:ln>
                <a:latin typeface="Arial" pitchFamily="34" charset="0"/>
                <a:cs typeface="Arial" pitchFamily="34" charset="0"/>
              </a:rPr>
              <a:t>x</a:t>
            </a:r>
            <a:endParaRPr lang="ru-RU" sz="2800" dirty="0">
              <a:ln>
                <a:solidFill>
                  <a:sysClr val="windowText" lastClr="000000"/>
                </a:solidFill>
              </a:ln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71472" y="428604"/>
            <a:ext cx="8028000" cy="5760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Определение величины электродных потенциалов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28728" y="714356"/>
            <a:ext cx="6286544" cy="52322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ln>
                  <a:solidFill>
                    <a:sysClr val="windowText" lastClr="000000"/>
                  </a:solidFill>
                </a:ln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Концентрационные элементы</a:t>
            </a:r>
          </a:p>
        </p:txBody>
      </p:sp>
      <p:sp>
        <p:nvSpPr>
          <p:cNvPr id="4100" name="TextBox 2"/>
          <p:cNvSpPr txBox="1">
            <a:spLocks noChangeArrowheads="1"/>
          </p:cNvSpPr>
          <p:nvPr/>
        </p:nvSpPr>
        <p:spPr bwMode="auto">
          <a:xfrm>
            <a:off x="1989138" y="2057400"/>
            <a:ext cx="5214937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i="1">
                <a:cs typeface="Arial" charset="0"/>
              </a:rPr>
              <a:t>Pt</a:t>
            </a:r>
            <a:r>
              <a:rPr lang="en-US" sz="2800">
                <a:cs typeface="Arial" charset="0"/>
              </a:rPr>
              <a:t>, H</a:t>
            </a:r>
            <a:r>
              <a:rPr lang="en-US" sz="2800" baseline="-25000">
                <a:cs typeface="Arial" charset="0"/>
              </a:rPr>
              <a:t>2</a:t>
            </a:r>
            <a:r>
              <a:rPr lang="en-US" sz="2800">
                <a:cs typeface="Arial" charset="0"/>
              </a:rPr>
              <a:t> | H</a:t>
            </a:r>
            <a:r>
              <a:rPr lang="en-US" sz="2800" baseline="-25000">
                <a:cs typeface="Arial" charset="0"/>
              </a:rPr>
              <a:t>2</a:t>
            </a:r>
            <a:r>
              <a:rPr lang="en-US" sz="2800">
                <a:cs typeface="Arial" charset="0"/>
              </a:rPr>
              <a:t>SO</a:t>
            </a:r>
            <a:r>
              <a:rPr lang="en-US" sz="2800" baseline="-25000">
                <a:cs typeface="Arial" charset="0"/>
              </a:rPr>
              <a:t>4</a:t>
            </a:r>
            <a:r>
              <a:rPr lang="en-US" sz="2800">
                <a:cs typeface="Arial" charset="0"/>
              </a:rPr>
              <a:t>  || H</a:t>
            </a:r>
            <a:r>
              <a:rPr lang="en-US" sz="2800" baseline="-25000">
                <a:cs typeface="Arial" charset="0"/>
              </a:rPr>
              <a:t>2</a:t>
            </a:r>
            <a:r>
              <a:rPr lang="en-US" sz="2800">
                <a:cs typeface="Arial" charset="0"/>
              </a:rPr>
              <a:t>SO</a:t>
            </a:r>
            <a:r>
              <a:rPr lang="en-US" sz="2800" baseline="-25000">
                <a:cs typeface="Arial" charset="0"/>
              </a:rPr>
              <a:t>4</a:t>
            </a:r>
            <a:r>
              <a:rPr lang="en-US" sz="2800">
                <a:cs typeface="Arial" charset="0"/>
              </a:rPr>
              <a:t> | H</a:t>
            </a:r>
            <a:r>
              <a:rPr lang="en-US" sz="2800" baseline="-25000">
                <a:cs typeface="Arial" charset="0"/>
              </a:rPr>
              <a:t>2</a:t>
            </a:r>
            <a:r>
              <a:rPr lang="en-US" sz="2800">
                <a:cs typeface="Arial" charset="0"/>
              </a:rPr>
              <a:t>, </a:t>
            </a:r>
            <a:r>
              <a:rPr lang="en-US" sz="2800" i="1">
                <a:cs typeface="Arial" charset="0"/>
              </a:rPr>
              <a:t>Pt</a:t>
            </a:r>
            <a:endParaRPr lang="ru-RU" sz="2800" i="1">
              <a:cs typeface="Arial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428992" y="2557461"/>
            <a:ext cx="714380" cy="46166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i="1" dirty="0">
                <a:ln>
                  <a:solidFill>
                    <a:sysClr val="windowText" lastClr="000000"/>
                  </a:solidFill>
                </a:ln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C</a:t>
            </a:r>
            <a:r>
              <a:rPr lang="en-US" sz="2400" b="1" i="1" baseline="-25000" dirty="0">
                <a:ln>
                  <a:solidFill>
                    <a:sysClr val="windowText" lastClr="000000"/>
                  </a:solidFill>
                </a:ln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1</a:t>
            </a:r>
            <a:endParaRPr lang="ru-RU" sz="2400" b="1" i="1" baseline="-25000" dirty="0">
              <a:ln>
                <a:solidFill>
                  <a:sysClr val="windowText" lastClr="000000"/>
                </a:solidFill>
              </a:ln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035520" y="2557461"/>
            <a:ext cx="714380" cy="46166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i="1" dirty="0">
                <a:ln>
                  <a:solidFill>
                    <a:sysClr val="windowText" lastClr="000000"/>
                  </a:solidFill>
                </a:ln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C</a:t>
            </a:r>
            <a:r>
              <a:rPr lang="en-US" sz="2400" b="1" i="1" baseline="-25000" dirty="0">
                <a:ln>
                  <a:solidFill>
                    <a:sysClr val="windowText" lastClr="000000"/>
                  </a:solidFill>
                </a:ln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sz="2400" b="1" i="1" baseline="-25000" dirty="0">
              <a:ln>
                <a:solidFill>
                  <a:sysClr val="windowText" lastClr="000000"/>
                </a:solidFill>
              </a:ln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103" name="Прямоугольник 5"/>
          <p:cNvSpPr>
            <a:spLocks noChangeArrowheads="1"/>
          </p:cNvSpPr>
          <p:nvPr/>
        </p:nvSpPr>
        <p:spPr bwMode="auto">
          <a:xfrm>
            <a:off x="4786313" y="3414713"/>
            <a:ext cx="2852063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 dirty="0" err="1">
                <a:cs typeface="Arial" charset="0"/>
              </a:rPr>
              <a:t>φ</a:t>
            </a:r>
            <a:r>
              <a:rPr lang="en-US" sz="2800" baseline="-25000" dirty="0">
                <a:cs typeface="Arial" charset="0"/>
              </a:rPr>
              <a:t>2</a:t>
            </a:r>
            <a:r>
              <a:rPr lang="ru-RU" sz="2800" dirty="0">
                <a:cs typeface="Arial" charset="0"/>
              </a:rPr>
              <a:t> = </a:t>
            </a:r>
            <a:r>
              <a:rPr lang="en-US" sz="2800" dirty="0" smtClean="0">
                <a:cs typeface="Arial" charset="0"/>
              </a:rPr>
              <a:t>–</a:t>
            </a:r>
            <a:r>
              <a:rPr lang="ru-RU" sz="2800" dirty="0" smtClean="0">
                <a:cs typeface="Arial" charset="0"/>
              </a:rPr>
              <a:t> </a:t>
            </a:r>
            <a:r>
              <a:rPr lang="ru-RU" sz="2800" dirty="0">
                <a:cs typeface="Arial" charset="0"/>
              </a:rPr>
              <a:t>0,059 </a:t>
            </a:r>
            <a:r>
              <a:rPr lang="ru-RU" sz="2800" dirty="0" err="1">
                <a:cs typeface="Arial" charset="0"/>
              </a:rPr>
              <a:t>рН</a:t>
            </a:r>
            <a:r>
              <a:rPr lang="en-US" sz="2800" baseline="-25000" dirty="0">
                <a:cs typeface="Arial" charset="0"/>
              </a:rPr>
              <a:t>2</a:t>
            </a:r>
            <a:endParaRPr lang="ru-RU" sz="2800" baseline="-25000" dirty="0">
              <a:latin typeface="Calibri" pitchFamily="34" charset="0"/>
            </a:endParaRPr>
          </a:p>
        </p:txBody>
      </p:sp>
      <p:sp>
        <p:nvSpPr>
          <p:cNvPr id="4104" name="Прямоугольник 6"/>
          <p:cNvSpPr>
            <a:spLocks noChangeArrowheads="1"/>
          </p:cNvSpPr>
          <p:nvPr/>
        </p:nvSpPr>
        <p:spPr bwMode="auto">
          <a:xfrm>
            <a:off x="1785938" y="3414713"/>
            <a:ext cx="2852063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 dirty="0" err="1">
                <a:cs typeface="Arial" charset="0"/>
              </a:rPr>
              <a:t>φ</a:t>
            </a:r>
            <a:r>
              <a:rPr lang="en-US" sz="2800" baseline="-25000" dirty="0">
                <a:cs typeface="Arial" charset="0"/>
              </a:rPr>
              <a:t>1</a:t>
            </a:r>
            <a:r>
              <a:rPr lang="ru-RU" sz="2800" dirty="0">
                <a:cs typeface="Arial" charset="0"/>
              </a:rPr>
              <a:t> = </a:t>
            </a:r>
            <a:r>
              <a:rPr lang="en-US" sz="2800" dirty="0" smtClean="0">
                <a:cs typeface="Arial" charset="0"/>
              </a:rPr>
              <a:t>–</a:t>
            </a:r>
            <a:r>
              <a:rPr lang="ru-RU" sz="2800" dirty="0" smtClean="0">
                <a:cs typeface="Arial" charset="0"/>
              </a:rPr>
              <a:t> </a:t>
            </a:r>
            <a:r>
              <a:rPr lang="ru-RU" sz="2800" dirty="0">
                <a:cs typeface="Arial" charset="0"/>
              </a:rPr>
              <a:t>0,059 </a:t>
            </a:r>
            <a:r>
              <a:rPr lang="ru-RU" sz="2800" dirty="0" err="1">
                <a:cs typeface="Arial" charset="0"/>
              </a:rPr>
              <a:t>рН</a:t>
            </a:r>
            <a:r>
              <a:rPr lang="en-US" sz="2800" baseline="-25000" dirty="0">
                <a:cs typeface="Arial" charset="0"/>
              </a:rPr>
              <a:t>1</a:t>
            </a:r>
            <a:endParaRPr lang="ru-RU" sz="2800" baseline="-25000" dirty="0">
              <a:latin typeface="Calibri" pitchFamily="34" charset="0"/>
            </a:endParaRPr>
          </a:p>
        </p:txBody>
      </p:sp>
      <p:graphicFrame>
        <p:nvGraphicFramePr>
          <p:cNvPr id="4098" name="Object 2"/>
          <p:cNvGraphicFramePr>
            <a:graphicFrameLocks noChangeAspect="1"/>
          </p:cNvGraphicFramePr>
          <p:nvPr/>
        </p:nvGraphicFramePr>
        <p:xfrm>
          <a:off x="1847850" y="4486275"/>
          <a:ext cx="5367338" cy="728663"/>
        </p:xfrm>
        <a:graphic>
          <a:graphicData uri="http://schemas.openxmlformats.org/presentationml/2006/ole">
            <p:oleObj spid="_x0000_s4098" name="Формула" r:id="rId3" imgW="1866600" imgH="2538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extBox 57"/>
          <p:cNvSpPr txBox="1">
            <a:spLocks noChangeArrowheads="1"/>
          </p:cNvSpPr>
          <p:nvPr/>
        </p:nvSpPr>
        <p:spPr bwMode="auto">
          <a:xfrm>
            <a:off x="4427984" y="1700808"/>
            <a:ext cx="449999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2800" b="1" dirty="0">
                <a:cs typeface="Arial" charset="0"/>
              </a:rPr>
              <a:t>К: 2Н</a:t>
            </a:r>
            <a:r>
              <a:rPr lang="ru-RU" sz="2800" b="1" baseline="-25000" dirty="0">
                <a:cs typeface="Arial" charset="0"/>
              </a:rPr>
              <a:t>2</a:t>
            </a:r>
            <a:r>
              <a:rPr lang="ru-RU" sz="2800" b="1" dirty="0">
                <a:cs typeface="Arial" charset="0"/>
              </a:rPr>
              <a:t> + ОН</a:t>
            </a:r>
            <a:r>
              <a:rPr lang="ru-RU" sz="2800" b="1" baseline="30000" dirty="0">
                <a:cs typeface="Arial" charset="0"/>
              </a:rPr>
              <a:t>–</a:t>
            </a:r>
            <a:r>
              <a:rPr lang="ru-RU" sz="2800" b="1" dirty="0">
                <a:cs typeface="Arial" charset="0"/>
              </a:rPr>
              <a:t> + 4е</a:t>
            </a:r>
            <a:r>
              <a:rPr lang="ru-RU" sz="2800" b="1" baseline="30000" dirty="0">
                <a:cs typeface="Arial" charset="0"/>
              </a:rPr>
              <a:t>–</a:t>
            </a:r>
            <a:r>
              <a:rPr lang="ru-RU" sz="2800" b="1" dirty="0">
                <a:cs typeface="Arial" charset="0"/>
              </a:rPr>
              <a:t> = 4Н</a:t>
            </a:r>
            <a:r>
              <a:rPr lang="ru-RU" sz="2800" b="1" baseline="-25000" dirty="0">
                <a:cs typeface="Arial" charset="0"/>
              </a:rPr>
              <a:t>2</a:t>
            </a:r>
            <a:r>
              <a:rPr lang="ru-RU" sz="2800" b="1" dirty="0">
                <a:cs typeface="Arial" charset="0"/>
              </a:rPr>
              <a:t>О</a:t>
            </a:r>
          </a:p>
        </p:txBody>
      </p:sp>
      <p:sp>
        <p:nvSpPr>
          <p:cNvPr id="25603" name="TextBox 58"/>
          <p:cNvSpPr txBox="1">
            <a:spLocks noChangeArrowheads="1"/>
          </p:cNvSpPr>
          <p:nvPr/>
        </p:nvSpPr>
        <p:spPr bwMode="auto">
          <a:xfrm>
            <a:off x="4427984" y="2276873"/>
            <a:ext cx="4464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2800" b="1" dirty="0">
                <a:cs typeface="Arial" charset="0"/>
              </a:rPr>
              <a:t>А: О</a:t>
            </a:r>
            <a:r>
              <a:rPr lang="ru-RU" sz="2800" b="1" baseline="-25000" dirty="0">
                <a:cs typeface="Arial" charset="0"/>
              </a:rPr>
              <a:t>2</a:t>
            </a:r>
            <a:r>
              <a:rPr lang="ru-RU" sz="2800" b="1" dirty="0">
                <a:cs typeface="Arial" charset="0"/>
              </a:rPr>
              <a:t> + 2Н</a:t>
            </a:r>
            <a:r>
              <a:rPr lang="ru-RU" sz="2800" b="1" baseline="-25000" dirty="0">
                <a:cs typeface="Arial" charset="0"/>
              </a:rPr>
              <a:t>2</a:t>
            </a:r>
            <a:r>
              <a:rPr lang="ru-RU" sz="2800" b="1" dirty="0">
                <a:cs typeface="Arial" charset="0"/>
              </a:rPr>
              <a:t>О = 4ОН</a:t>
            </a:r>
            <a:r>
              <a:rPr lang="ru-RU" sz="2800" b="1" baseline="30000" dirty="0">
                <a:cs typeface="Arial" charset="0"/>
              </a:rPr>
              <a:t>–</a:t>
            </a:r>
            <a:r>
              <a:rPr lang="ru-RU" sz="2800" b="1" dirty="0">
                <a:cs typeface="Arial" charset="0"/>
              </a:rPr>
              <a:t>+ 4е</a:t>
            </a:r>
            <a:r>
              <a:rPr lang="ru-RU" sz="2800" b="1" baseline="30000" dirty="0">
                <a:cs typeface="Arial" charset="0"/>
              </a:rPr>
              <a:t>– </a:t>
            </a:r>
            <a:r>
              <a:rPr lang="ru-RU" sz="2800" b="1" dirty="0">
                <a:cs typeface="Arial" charset="0"/>
              </a:rPr>
              <a:t>   </a:t>
            </a:r>
          </a:p>
        </p:txBody>
      </p:sp>
      <p:grpSp>
        <p:nvGrpSpPr>
          <p:cNvPr id="25604" name="Группа 59"/>
          <p:cNvGrpSpPr>
            <a:grpSpLocks noChangeAspect="1"/>
          </p:cNvGrpSpPr>
          <p:nvPr/>
        </p:nvGrpSpPr>
        <p:grpSpPr bwMode="auto">
          <a:xfrm>
            <a:off x="214313" y="1285875"/>
            <a:ext cx="5072062" cy="4219575"/>
            <a:chOff x="214282" y="1285860"/>
            <a:chExt cx="5324898" cy="4429156"/>
          </a:xfrm>
        </p:grpSpPr>
        <p:grpSp>
          <p:nvGrpSpPr>
            <p:cNvPr id="25609" name="Группа 28"/>
            <p:cNvGrpSpPr>
              <a:grpSpLocks/>
            </p:cNvGrpSpPr>
            <p:nvPr/>
          </p:nvGrpSpPr>
          <p:grpSpPr bwMode="auto">
            <a:xfrm>
              <a:off x="1997850" y="1285860"/>
              <a:ext cx="1930414" cy="1258631"/>
              <a:chOff x="1427140" y="1460036"/>
              <a:chExt cx="1074011" cy="1092119"/>
            </a:xfrm>
          </p:grpSpPr>
          <p:cxnSp>
            <p:nvCxnSpPr>
              <p:cNvPr id="3" name="Прямая соединительная линия 2"/>
              <p:cNvCxnSpPr/>
              <p:nvPr/>
            </p:nvCxnSpPr>
            <p:spPr>
              <a:xfrm rot="5400000" flipH="1" flipV="1">
                <a:off x="1213925" y="2281825"/>
                <a:ext cx="427986" cy="1855"/>
              </a:xfrm>
              <a:prstGeom prst="line">
                <a:avLst/>
              </a:prstGeom>
              <a:ln w="31750">
                <a:tailEnd type="stealth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" name="Прямая соединительная линия 3"/>
              <p:cNvCxnSpPr/>
              <p:nvPr/>
            </p:nvCxnSpPr>
            <p:spPr>
              <a:xfrm rot="5400000" flipH="1" flipV="1">
                <a:off x="2284903" y="2291946"/>
                <a:ext cx="427986" cy="1855"/>
              </a:xfrm>
              <a:prstGeom prst="line">
                <a:avLst/>
              </a:prstGeom>
              <a:ln w="31750">
                <a:tailEnd type="non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" name="Дуга 4"/>
              <p:cNvSpPr/>
              <p:nvPr/>
            </p:nvSpPr>
            <p:spPr>
              <a:xfrm>
                <a:off x="1429772" y="1714514"/>
                <a:ext cx="1070979" cy="837176"/>
              </a:xfrm>
              <a:prstGeom prst="arc">
                <a:avLst>
                  <a:gd name="adj1" fmla="val 10739202"/>
                  <a:gd name="adj2" fmla="val 0"/>
                </a:avLst>
              </a:prstGeom>
              <a:ln w="31750">
                <a:tailEnd type="stealth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/>
              </a:p>
            </p:txBody>
          </p:sp>
          <p:sp>
            <p:nvSpPr>
              <p:cNvPr id="6" name="Овал 5"/>
              <p:cNvSpPr/>
              <p:nvPr/>
            </p:nvSpPr>
            <p:spPr>
              <a:xfrm>
                <a:off x="1840546" y="1554020"/>
                <a:ext cx="240159" cy="374487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 b="1">
                  <a:ln w="18000">
                    <a:solidFill>
                      <a:schemeClr val="accent2">
                        <a:satMod val="140000"/>
                      </a:schemeClr>
                    </a:solidFill>
                    <a:prstDash val="solid"/>
                    <a:miter lim="800000"/>
                  </a:ln>
                  <a:noFill/>
                  <a:effectLst>
                    <a:outerShdw blurRad="25500" dist="23000" dir="7020000" algn="tl">
                      <a:srgbClr val="000000">
                        <a:alpha val="50000"/>
                      </a:srgbClr>
                    </a:outerShdw>
                  </a:effectLst>
                </a:endParaRPr>
              </a:p>
            </p:txBody>
          </p:sp>
          <p:cxnSp>
            <p:nvCxnSpPr>
              <p:cNvPr id="7" name="Прямая со стрелкой 6"/>
              <p:cNvCxnSpPr/>
              <p:nvPr/>
            </p:nvCxnSpPr>
            <p:spPr>
              <a:xfrm rot="5400000" flipH="1" flipV="1">
                <a:off x="1735835" y="1548984"/>
                <a:ext cx="495944" cy="318049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9" name="Прямоугольник 8"/>
            <p:cNvSpPr/>
            <p:nvPr/>
          </p:nvSpPr>
          <p:spPr>
            <a:xfrm>
              <a:off x="1429258" y="3500439"/>
              <a:ext cx="2914945" cy="2214577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grpSp>
          <p:nvGrpSpPr>
            <p:cNvPr id="25611" name="Группа 10"/>
            <p:cNvGrpSpPr>
              <a:grpSpLocks/>
            </p:cNvGrpSpPr>
            <p:nvPr/>
          </p:nvGrpSpPr>
          <p:grpSpPr bwMode="auto">
            <a:xfrm>
              <a:off x="1427934" y="2856702"/>
              <a:ext cx="2928958" cy="2858314"/>
              <a:chOff x="927868" y="1286654"/>
              <a:chExt cx="2144728" cy="2858314"/>
            </a:xfrm>
          </p:grpSpPr>
          <p:grpSp>
            <p:nvGrpSpPr>
              <p:cNvPr id="25641" name="Группа 7"/>
              <p:cNvGrpSpPr>
                <a:grpSpLocks/>
              </p:cNvGrpSpPr>
              <p:nvPr/>
            </p:nvGrpSpPr>
            <p:grpSpPr bwMode="auto">
              <a:xfrm>
                <a:off x="927868" y="1286654"/>
                <a:ext cx="2144728" cy="2858314"/>
                <a:chOff x="927868" y="1286654"/>
                <a:chExt cx="2144728" cy="2858314"/>
              </a:xfrm>
            </p:grpSpPr>
            <p:cxnSp>
              <p:nvCxnSpPr>
                <p:cNvPr id="20" name="Прямая соединительная линия 19"/>
                <p:cNvCxnSpPr/>
                <p:nvPr/>
              </p:nvCxnSpPr>
              <p:spPr>
                <a:xfrm rot="5400000">
                  <a:off x="-500666" y="2715463"/>
                  <a:ext cx="2857788" cy="1220"/>
                </a:xfrm>
                <a:prstGeom prst="line">
                  <a:avLst/>
                </a:prstGeom>
                <a:ln w="5715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1" name="Прямая соединительная линия 20"/>
                <p:cNvCxnSpPr/>
                <p:nvPr/>
              </p:nvCxnSpPr>
              <p:spPr>
                <a:xfrm>
                  <a:off x="928837" y="4143302"/>
                  <a:ext cx="2143009" cy="1666"/>
                </a:xfrm>
                <a:prstGeom prst="line">
                  <a:avLst/>
                </a:prstGeom>
                <a:ln w="5715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2" name="Прямая соединительная линия 21"/>
                <p:cNvCxnSpPr/>
                <p:nvPr/>
              </p:nvCxnSpPr>
              <p:spPr>
                <a:xfrm rot="5400000">
                  <a:off x="1643563" y="2715464"/>
                  <a:ext cx="2857788" cy="1221"/>
                </a:xfrm>
                <a:prstGeom prst="line">
                  <a:avLst/>
                </a:prstGeom>
                <a:ln w="5715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9" name="Прямая соединительная линия 9"/>
              <p:cNvCxnSpPr/>
              <p:nvPr/>
            </p:nvCxnSpPr>
            <p:spPr>
              <a:xfrm>
                <a:off x="928837" y="1928724"/>
                <a:ext cx="2143009" cy="1667"/>
              </a:xfrm>
              <a:prstGeom prst="line">
                <a:avLst/>
              </a:prstGeom>
              <a:ln w="571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1" name="Прямоугольник 10"/>
            <p:cNvSpPr/>
            <p:nvPr/>
          </p:nvSpPr>
          <p:spPr>
            <a:xfrm>
              <a:off x="1785918" y="2498962"/>
              <a:ext cx="428326" cy="2499524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2" name="Прямоугольник 11"/>
            <p:cNvSpPr/>
            <p:nvPr/>
          </p:nvSpPr>
          <p:spPr>
            <a:xfrm>
              <a:off x="3714215" y="2500629"/>
              <a:ext cx="428325" cy="2499524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cxnSp>
          <p:nvCxnSpPr>
            <p:cNvPr id="16" name="Прямая со стрелкой 15"/>
            <p:cNvCxnSpPr/>
            <p:nvPr/>
          </p:nvCxnSpPr>
          <p:spPr>
            <a:xfrm rot="16200000" flipH="1">
              <a:off x="718482" y="4106156"/>
              <a:ext cx="499905" cy="1666"/>
            </a:xfrm>
            <a:prstGeom prst="straightConnector1">
              <a:avLst/>
            </a:prstGeom>
            <a:ln>
              <a:tailEnd type="stealth" w="lg" len="lg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7" name="Прямая со стрелкой 16"/>
            <p:cNvCxnSpPr/>
            <p:nvPr/>
          </p:nvCxnSpPr>
          <p:spPr>
            <a:xfrm>
              <a:off x="570942" y="5358417"/>
              <a:ext cx="499990" cy="1667"/>
            </a:xfrm>
            <a:prstGeom prst="straightConnector1">
              <a:avLst/>
            </a:prstGeom>
            <a:ln>
              <a:tailEnd type="stealth" w="lg" len="lg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sp>
          <p:nvSpPr>
            <p:cNvPr id="25616" name="TextBox 24"/>
            <p:cNvSpPr txBox="1">
              <a:spLocks noChangeArrowheads="1"/>
            </p:cNvSpPr>
            <p:nvPr/>
          </p:nvSpPr>
          <p:spPr bwMode="auto">
            <a:xfrm>
              <a:off x="439277" y="4799120"/>
              <a:ext cx="571504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ru-RU" sz="2400">
                  <a:cs typeface="Arial" charset="0"/>
                </a:rPr>
                <a:t>Н</a:t>
              </a:r>
              <a:r>
                <a:rPr lang="ru-RU" sz="2400" baseline="-25000">
                  <a:cs typeface="Arial" charset="0"/>
                </a:rPr>
                <a:t>2</a:t>
              </a:r>
            </a:p>
          </p:txBody>
        </p:sp>
        <p:sp>
          <p:nvSpPr>
            <p:cNvPr id="25617" name="TextBox 25"/>
            <p:cNvSpPr txBox="1">
              <a:spLocks noChangeArrowheads="1"/>
            </p:cNvSpPr>
            <p:nvPr/>
          </p:nvSpPr>
          <p:spPr bwMode="auto">
            <a:xfrm>
              <a:off x="4896238" y="4874118"/>
              <a:ext cx="642942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ru-RU" sz="2400">
                  <a:cs typeface="Arial" charset="0"/>
                </a:rPr>
                <a:t>О</a:t>
              </a:r>
              <a:r>
                <a:rPr lang="ru-RU" sz="2400" baseline="-25000">
                  <a:cs typeface="Arial" charset="0"/>
                </a:rPr>
                <a:t>2</a:t>
              </a:r>
            </a:p>
          </p:txBody>
        </p:sp>
        <p:sp>
          <p:nvSpPr>
            <p:cNvPr id="27" name="Минус 26"/>
            <p:cNvSpPr/>
            <p:nvPr/>
          </p:nvSpPr>
          <p:spPr>
            <a:xfrm>
              <a:off x="1857584" y="2643935"/>
              <a:ext cx="251661" cy="179966"/>
            </a:xfrm>
            <a:prstGeom prst="mathMinus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b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endParaRPr>
            </a:p>
          </p:txBody>
        </p:sp>
        <p:sp>
          <p:nvSpPr>
            <p:cNvPr id="28" name="Плюс 27"/>
            <p:cNvSpPr/>
            <p:nvPr/>
          </p:nvSpPr>
          <p:spPr>
            <a:xfrm>
              <a:off x="3817547" y="2643935"/>
              <a:ext cx="213329" cy="213293"/>
            </a:xfrm>
            <a:prstGeom prst="mathPlus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32" name="Овал 31"/>
            <p:cNvSpPr>
              <a:spLocks noChangeAspect="1"/>
            </p:cNvSpPr>
            <p:nvPr/>
          </p:nvSpPr>
          <p:spPr>
            <a:xfrm>
              <a:off x="3285890" y="3958684"/>
              <a:ext cx="263328" cy="264950"/>
            </a:xfrm>
            <a:prstGeom prst="ellipse">
              <a:avLst/>
            </a:prstGeom>
            <a:solidFill>
              <a:srgbClr val="C0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86400" rIns="72000" bIns="72000" anchor="ctr" anchorCtr="1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3200" dirty="0"/>
                <a:t>+</a:t>
              </a:r>
            </a:p>
          </p:txBody>
        </p:sp>
        <p:sp>
          <p:nvSpPr>
            <p:cNvPr id="33" name="Овал 32"/>
            <p:cNvSpPr>
              <a:spLocks noChangeAspect="1"/>
            </p:cNvSpPr>
            <p:nvPr/>
          </p:nvSpPr>
          <p:spPr>
            <a:xfrm>
              <a:off x="2355907" y="4366940"/>
              <a:ext cx="336660" cy="348266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36000" bIns="252000" anchor="ctr" anchorCtr="1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7200" dirty="0"/>
                <a:t>-</a:t>
              </a:r>
            </a:p>
          </p:txBody>
        </p:sp>
        <p:cxnSp>
          <p:nvCxnSpPr>
            <p:cNvPr id="37" name="Прямая соединительная линия 36"/>
            <p:cNvCxnSpPr/>
            <p:nvPr/>
          </p:nvCxnSpPr>
          <p:spPr>
            <a:xfrm rot="5400000">
              <a:off x="1496778" y="3531266"/>
              <a:ext cx="251619" cy="0"/>
            </a:xfrm>
            <a:prstGeom prst="line">
              <a:avLst/>
            </a:prstGeom>
            <a:ln w="76200" cmpd="dbl"/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Прямая соединительная линия 37"/>
            <p:cNvCxnSpPr/>
            <p:nvPr/>
          </p:nvCxnSpPr>
          <p:spPr>
            <a:xfrm rot="5400000">
              <a:off x="778468" y="3594588"/>
              <a:ext cx="358266" cy="0"/>
            </a:xfrm>
            <a:prstGeom prst="line">
              <a:avLst/>
            </a:prstGeom>
            <a:ln w="76200" cmpd="dbl"/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Прямая соединительная линия 38"/>
            <p:cNvCxnSpPr/>
            <p:nvPr/>
          </p:nvCxnSpPr>
          <p:spPr>
            <a:xfrm rot="10800000" flipV="1">
              <a:off x="929268" y="3422120"/>
              <a:ext cx="714987" cy="0"/>
            </a:xfrm>
            <a:prstGeom prst="line">
              <a:avLst/>
            </a:prstGeom>
            <a:ln w="76200" cmpd="dbl"/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Прямая со стрелкой 41"/>
            <p:cNvCxnSpPr/>
            <p:nvPr/>
          </p:nvCxnSpPr>
          <p:spPr>
            <a:xfrm flipH="1">
              <a:off x="4882526" y="5390078"/>
              <a:ext cx="499990" cy="1666"/>
            </a:xfrm>
            <a:prstGeom prst="straightConnector1">
              <a:avLst/>
            </a:prstGeom>
            <a:ln>
              <a:tailEnd type="stealth" w="lg" len="lg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grpSp>
          <p:nvGrpSpPr>
            <p:cNvPr id="25626" name="Группа 43"/>
            <p:cNvGrpSpPr>
              <a:grpSpLocks/>
            </p:cNvGrpSpPr>
            <p:nvPr/>
          </p:nvGrpSpPr>
          <p:grpSpPr bwMode="auto">
            <a:xfrm rot="-5400000">
              <a:off x="1136621" y="4500147"/>
              <a:ext cx="901868" cy="912011"/>
              <a:chOff x="1857356" y="4375965"/>
              <a:chExt cx="901868" cy="912011"/>
            </a:xfrm>
          </p:grpSpPr>
          <p:cxnSp>
            <p:nvCxnSpPr>
              <p:cNvPr id="45" name="Прямая соединительная линия 44"/>
              <p:cNvCxnSpPr/>
              <p:nvPr/>
            </p:nvCxnSpPr>
            <p:spPr>
              <a:xfrm rot="5400000" flipV="1">
                <a:off x="1422706" y="4827005"/>
                <a:ext cx="903316" cy="0"/>
              </a:xfrm>
              <a:prstGeom prst="line">
                <a:avLst/>
              </a:prstGeom>
            </p:spPr>
            <p:style>
              <a:lnRef idx="3">
                <a:schemeClr val="accent2"/>
              </a:lnRef>
              <a:fillRef idx="0">
                <a:schemeClr val="accent2"/>
              </a:fillRef>
              <a:effectRef idx="2">
                <a:schemeClr val="accent2"/>
              </a:effectRef>
              <a:fontRef idx="minor">
                <a:schemeClr val="tx1"/>
              </a:fontRef>
            </p:style>
          </p:cxnSp>
          <p:cxnSp>
            <p:nvCxnSpPr>
              <p:cNvPr id="46" name="Прямая соединительная линия 45"/>
              <p:cNvCxnSpPr/>
              <p:nvPr/>
            </p:nvCxnSpPr>
            <p:spPr>
              <a:xfrm>
                <a:off x="1854368" y="5286995"/>
                <a:ext cx="899828" cy="1667"/>
              </a:xfrm>
              <a:prstGeom prst="line">
                <a:avLst/>
              </a:prstGeom>
            </p:spPr>
            <p:style>
              <a:lnRef idx="3">
                <a:schemeClr val="accent2"/>
              </a:lnRef>
              <a:fillRef idx="0">
                <a:schemeClr val="accent2"/>
              </a:fillRef>
              <a:effectRef idx="2">
                <a:schemeClr val="accent2"/>
              </a:effectRef>
              <a:fontRef idx="minor">
                <a:schemeClr val="tx1"/>
              </a:fontRef>
            </p:style>
          </p:cxnSp>
          <p:cxnSp>
            <p:nvCxnSpPr>
              <p:cNvPr id="47" name="Прямая соединительная линия 46"/>
              <p:cNvCxnSpPr/>
              <p:nvPr/>
            </p:nvCxnSpPr>
            <p:spPr>
              <a:xfrm rot="5400000">
                <a:off x="1586019" y="4773672"/>
                <a:ext cx="776652" cy="0"/>
              </a:xfrm>
              <a:prstGeom prst="line">
                <a:avLst/>
              </a:prstGeom>
            </p:spPr>
            <p:style>
              <a:lnRef idx="3">
                <a:schemeClr val="accent2"/>
              </a:lnRef>
              <a:fillRef idx="0">
                <a:schemeClr val="accent2"/>
              </a:fillRef>
              <a:effectRef idx="2">
                <a:schemeClr val="accent2"/>
              </a:effectRef>
              <a:fontRef idx="minor">
                <a:schemeClr val="tx1"/>
              </a:fontRef>
            </p:style>
          </p:cxnSp>
          <p:cxnSp>
            <p:nvCxnSpPr>
              <p:cNvPr id="48" name="Прямая соединительная линия 47"/>
              <p:cNvCxnSpPr/>
              <p:nvPr/>
            </p:nvCxnSpPr>
            <p:spPr>
              <a:xfrm>
                <a:off x="1967679" y="5171998"/>
                <a:ext cx="791516" cy="1666"/>
              </a:xfrm>
              <a:prstGeom prst="line">
                <a:avLst/>
              </a:prstGeom>
            </p:spPr>
            <p:style>
              <a:lnRef idx="3">
                <a:schemeClr val="accent2"/>
              </a:lnRef>
              <a:fillRef idx="0">
                <a:schemeClr val="accent2"/>
              </a:fillRef>
              <a:effectRef idx="2">
                <a:schemeClr val="accent2"/>
              </a:effectRef>
              <a:fontRef idx="minor">
                <a:schemeClr val="tx1"/>
              </a:fontRef>
            </p:style>
          </p:cxnSp>
        </p:grpSp>
        <p:grpSp>
          <p:nvGrpSpPr>
            <p:cNvPr id="25627" name="Группа 48"/>
            <p:cNvGrpSpPr>
              <a:grpSpLocks/>
            </p:cNvGrpSpPr>
            <p:nvPr/>
          </p:nvGrpSpPr>
          <p:grpSpPr bwMode="auto">
            <a:xfrm>
              <a:off x="3838558" y="4786322"/>
              <a:ext cx="937067" cy="670443"/>
              <a:chOff x="1896078" y="4188905"/>
              <a:chExt cx="696493" cy="1099071"/>
            </a:xfrm>
          </p:grpSpPr>
          <p:cxnSp>
            <p:nvCxnSpPr>
              <p:cNvPr id="50" name="Прямая соединительная линия 49"/>
              <p:cNvCxnSpPr/>
              <p:nvPr/>
            </p:nvCxnSpPr>
            <p:spPr>
              <a:xfrm rot="5400000">
                <a:off x="1357676" y="4747797"/>
                <a:ext cx="1079014" cy="1239"/>
              </a:xfrm>
              <a:prstGeom prst="line">
                <a:avLst/>
              </a:prstGeom>
            </p:spPr>
            <p:style>
              <a:lnRef idx="3">
                <a:schemeClr val="accent2"/>
              </a:lnRef>
              <a:fillRef idx="0">
                <a:schemeClr val="accent2"/>
              </a:fillRef>
              <a:effectRef idx="2">
                <a:schemeClr val="accent2"/>
              </a:effectRef>
              <a:fontRef idx="minor">
                <a:schemeClr val="tx1"/>
              </a:fontRef>
            </p:style>
          </p:cxnSp>
          <p:cxnSp>
            <p:nvCxnSpPr>
              <p:cNvPr id="51" name="Прямая соединительная линия 50"/>
              <p:cNvCxnSpPr/>
              <p:nvPr/>
            </p:nvCxnSpPr>
            <p:spPr>
              <a:xfrm>
                <a:off x="1897803" y="5285190"/>
                <a:ext cx="694943" cy="2733"/>
              </a:xfrm>
              <a:prstGeom prst="line">
                <a:avLst/>
              </a:prstGeom>
            </p:spPr>
            <p:style>
              <a:lnRef idx="3">
                <a:schemeClr val="accent2"/>
              </a:lnRef>
              <a:fillRef idx="0">
                <a:schemeClr val="accent2"/>
              </a:fillRef>
              <a:effectRef idx="2">
                <a:schemeClr val="accent2"/>
              </a:effectRef>
              <a:fontRef idx="minor">
                <a:schemeClr val="tx1"/>
              </a:fontRef>
            </p:style>
          </p:cxnSp>
          <p:cxnSp>
            <p:nvCxnSpPr>
              <p:cNvPr id="52" name="Прямая соединительная линия 51"/>
              <p:cNvCxnSpPr/>
              <p:nvPr/>
            </p:nvCxnSpPr>
            <p:spPr>
              <a:xfrm rot="5400000">
                <a:off x="1535791" y="4631080"/>
                <a:ext cx="885064" cy="2478"/>
              </a:xfrm>
              <a:prstGeom prst="line">
                <a:avLst/>
              </a:prstGeom>
            </p:spPr>
            <p:style>
              <a:lnRef idx="3">
                <a:schemeClr val="accent2"/>
              </a:lnRef>
              <a:fillRef idx="0">
                <a:schemeClr val="accent2"/>
              </a:fillRef>
              <a:effectRef idx="2">
                <a:schemeClr val="accent2"/>
              </a:effectRef>
              <a:fontRef idx="minor">
                <a:schemeClr val="tx1"/>
              </a:fontRef>
            </p:style>
          </p:cxnSp>
          <p:cxnSp>
            <p:nvCxnSpPr>
              <p:cNvPr id="53" name="Прямая соединительная линия 52"/>
              <p:cNvCxnSpPr/>
              <p:nvPr/>
            </p:nvCxnSpPr>
            <p:spPr>
              <a:xfrm>
                <a:off x="1967174" y="5085778"/>
                <a:ext cx="615663" cy="0"/>
              </a:xfrm>
              <a:prstGeom prst="line">
                <a:avLst/>
              </a:prstGeom>
            </p:spPr>
            <p:style>
              <a:lnRef idx="3">
                <a:schemeClr val="accent2"/>
              </a:lnRef>
              <a:fillRef idx="0">
                <a:schemeClr val="accent2"/>
              </a:fillRef>
              <a:effectRef idx="2">
                <a:schemeClr val="accent2"/>
              </a:effectRef>
              <a:fontRef idx="minor">
                <a:schemeClr val="tx1"/>
              </a:fontRef>
            </p:style>
          </p:cxnSp>
        </p:grpSp>
        <p:cxnSp>
          <p:nvCxnSpPr>
            <p:cNvPr id="35" name="Прямая со стрелкой 34"/>
            <p:cNvCxnSpPr/>
            <p:nvPr/>
          </p:nvCxnSpPr>
          <p:spPr>
            <a:xfrm flipH="1">
              <a:off x="2792566" y="4070330"/>
              <a:ext cx="499990" cy="1666"/>
            </a:xfrm>
            <a:prstGeom prst="straightConnector1">
              <a:avLst/>
            </a:prstGeom>
            <a:ln>
              <a:tailEnd type="stealth" w="lg" len="lg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34" name="Прямая со стрелкой 33"/>
            <p:cNvCxnSpPr/>
            <p:nvPr/>
          </p:nvCxnSpPr>
          <p:spPr>
            <a:xfrm>
              <a:off x="2695901" y="4541906"/>
              <a:ext cx="499990" cy="1667"/>
            </a:xfrm>
            <a:prstGeom prst="straightConnector1">
              <a:avLst/>
            </a:prstGeom>
            <a:ln>
              <a:tailEnd type="stealth" w="lg" len="lg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sp>
          <p:nvSpPr>
            <p:cNvPr id="25630" name="Прямоугольник 55"/>
            <p:cNvSpPr>
              <a:spLocks noChangeArrowheads="1"/>
            </p:cNvSpPr>
            <p:nvPr/>
          </p:nvSpPr>
          <p:spPr bwMode="auto">
            <a:xfrm>
              <a:off x="2226699" y="3500438"/>
              <a:ext cx="845103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ru-RU" sz="2400">
                  <a:solidFill>
                    <a:srgbClr val="000000"/>
                  </a:solidFill>
                  <a:cs typeface="Arial" charset="0"/>
                </a:rPr>
                <a:t>ОН</a:t>
              </a:r>
              <a:r>
                <a:rPr lang="ru-RU" sz="2400" baseline="30000">
                  <a:solidFill>
                    <a:srgbClr val="000000"/>
                  </a:solidFill>
                  <a:cs typeface="Arial" charset="0"/>
                </a:rPr>
                <a:t>–</a:t>
              </a:r>
              <a:r>
                <a:rPr lang="ru-RU" sz="2400">
                  <a:solidFill>
                    <a:srgbClr val="000000"/>
                  </a:solidFill>
                  <a:cs typeface="Arial" charset="0"/>
                </a:rPr>
                <a:t> </a:t>
              </a:r>
              <a:endParaRPr lang="ru-RU">
                <a:latin typeface="Calibri" pitchFamily="34" charset="0"/>
              </a:endParaRPr>
            </a:p>
          </p:txBody>
        </p:sp>
        <p:sp>
          <p:nvSpPr>
            <p:cNvPr id="25631" name="Прямоугольник 56"/>
            <p:cNvSpPr>
              <a:spLocks noChangeArrowheads="1"/>
            </p:cNvSpPr>
            <p:nvPr/>
          </p:nvSpPr>
          <p:spPr bwMode="auto">
            <a:xfrm>
              <a:off x="214282" y="3786190"/>
              <a:ext cx="760144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ru-RU" sz="2400">
                  <a:solidFill>
                    <a:srgbClr val="000000"/>
                  </a:solidFill>
                  <a:cs typeface="Arial" charset="0"/>
                </a:rPr>
                <a:t>Н</a:t>
              </a:r>
              <a:r>
                <a:rPr lang="ru-RU" sz="2400" baseline="-25000">
                  <a:solidFill>
                    <a:srgbClr val="000000"/>
                  </a:solidFill>
                  <a:cs typeface="Arial" charset="0"/>
                </a:rPr>
                <a:t>2</a:t>
              </a:r>
              <a:r>
                <a:rPr lang="en-US" sz="2400">
                  <a:solidFill>
                    <a:srgbClr val="000000"/>
                  </a:solidFill>
                  <a:cs typeface="Arial" charset="0"/>
                </a:rPr>
                <a:t>O</a:t>
              </a:r>
              <a:endParaRPr lang="ru-RU">
                <a:latin typeface="Calibri" pitchFamily="34" charset="0"/>
              </a:endParaRPr>
            </a:p>
          </p:txBody>
        </p:sp>
        <p:sp>
          <p:nvSpPr>
            <p:cNvPr id="25632" name="TextBox 13"/>
            <p:cNvSpPr txBox="1">
              <a:spLocks noChangeArrowheads="1"/>
            </p:cNvSpPr>
            <p:nvPr/>
          </p:nvSpPr>
          <p:spPr bwMode="auto">
            <a:xfrm>
              <a:off x="2500298" y="5072074"/>
              <a:ext cx="928694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ru-RU" sz="2400">
                  <a:cs typeface="Arial" charset="0"/>
                </a:rPr>
                <a:t>КОН</a:t>
              </a:r>
              <a:endParaRPr lang="ru-RU" sz="2400" baseline="-25000">
                <a:cs typeface="Arial" charset="0"/>
              </a:endParaRPr>
            </a:p>
          </p:txBody>
        </p:sp>
      </p:grpSp>
      <p:sp>
        <p:nvSpPr>
          <p:cNvPr id="61" name="TextBox 60"/>
          <p:cNvSpPr txBox="1"/>
          <p:nvPr/>
        </p:nvSpPr>
        <p:spPr>
          <a:xfrm>
            <a:off x="1428728" y="500042"/>
            <a:ext cx="6286544" cy="52322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ln>
                  <a:solidFill>
                    <a:sysClr val="windowText" lastClr="000000"/>
                  </a:solidFill>
                </a:ln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Топливные элементы</a:t>
            </a:r>
          </a:p>
        </p:txBody>
      </p:sp>
      <p:sp>
        <p:nvSpPr>
          <p:cNvPr id="25606" name="Прямоугольник 61"/>
          <p:cNvSpPr>
            <a:spLocks noChangeArrowheads="1"/>
          </p:cNvSpPr>
          <p:nvPr/>
        </p:nvSpPr>
        <p:spPr bwMode="auto">
          <a:xfrm>
            <a:off x="1425575" y="1857375"/>
            <a:ext cx="4699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 i="1">
                <a:cs typeface="Arial" charset="0"/>
              </a:rPr>
              <a:t>е</a:t>
            </a:r>
            <a:r>
              <a:rPr lang="ru-RU" sz="2400" i="1" baseline="30000">
                <a:cs typeface="Arial" charset="0"/>
              </a:rPr>
              <a:t>–</a:t>
            </a:r>
            <a:endParaRPr lang="ru-RU" sz="2400" i="1">
              <a:latin typeface="Calibri" pitchFamily="34" charset="0"/>
            </a:endParaRPr>
          </a:p>
        </p:txBody>
      </p:sp>
      <p:sp>
        <p:nvSpPr>
          <p:cNvPr id="25607" name="TextBox 62"/>
          <p:cNvSpPr txBox="1">
            <a:spLocks noChangeArrowheads="1"/>
          </p:cNvSpPr>
          <p:nvPr/>
        </p:nvSpPr>
        <p:spPr bwMode="auto">
          <a:xfrm>
            <a:off x="5292080" y="3140968"/>
            <a:ext cx="271462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l-GR" sz="2800" b="1" dirty="0">
                <a:latin typeface="Calibri" pitchFamily="34" charset="0"/>
              </a:rPr>
              <a:t>Δ</a:t>
            </a:r>
            <a:r>
              <a:rPr lang="ru-RU" sz="2800" b="1" dirty="0" err="1">
                <a:latin typeface="Calibri" pitchFamily="34" charset="0"/>
              </a:rPr>
              <a:t>Е</a:t>
            </a:r>
            <a:r>
              <a:rPr lang="ru-RU" sz="2800" b="1" baseline="-25000" dirty="0" err="1">
                <a:latin typeface="Calibri" pitchFamily="34" charset="0"/>
              </a:rPr>
              <a:t>теор</a:t>
            </a:r>
            <a:r>
              <a:rPr lang="ru-RU" sz="2800" b="1" dirty="0">
                <a:latin typeface="Calibri" pitchFamily="34" charset="0"/>
              </a:rPr>
              <a:t> = 1,229 В</a:t>
            </a:r>
          </a:p>
        </p:txBody>
      </p:sp>
      <p:sp>
        <p:nvSpPr>
          <p:cNvPr id="25608" name="TextBox 63"/>
          <p:cNvSpPr txBox="1">
            <a:spLocks noChangeArrowheads="1"/>
          </p:cNvSpPr>
          <p:nvPr/>
        </p:nvSpPr>
        <p:spPr bwMode="auto">
          <a:xfrm>
            <a:off x="5292080" y="3933056"/>
            <a:ext cx="3071813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l-GR" sz="2800" b="1" dirty="0">
                <a:latin typeface="Calibri" pitchFamily="34" charset="0"/>
              </a:rPr>
              <a:t>Δ</a:t>
            </a:r>
            <a:r>
              <a:rPr lang="ru-RU" sz="2800" b="1" dirty="0" err="1">
                <a:latin typeface="Calibri" pitchFamily="34" charset="0"/>
              </a:rPr>
              <a:t>Е</a:t>
            </a:r>
            <a:r>
              <a:rPr lang="ru-RU" sz="2800" b="1" baseline="-25000" dirty="0" err="1">
                <a:latin typeface="Calibri" pitchFamily="34" charset="0"/>
              </a:rPr>
              <a:t>практ</a:t>
            </a:r>
            <a:r>
              <a:rPr lang="ru-RU" sz="2800" b="1" dirty="0">
                <a:latin typeface="Calibri" pitchFamily="34" charset="0"/>
              </a:rPr>
              <a:t> = 0,7 – 0,9 В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Rectangle 1"/>
          <p:cNvSpPr>
            <a:spLocks noChangeArrowheads="1"/>
          </p:cNvSpPr>
          <p:nvPr/>
        </p:nvSpPr>
        <p:spPr bwMode="auto">
          <a:xfrm>
            <a:off x="323528" y="404664"/>
            <a:ext cx="8532813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indent="446088" algn="just">
              <a:tabLst>
                <a:tab pos="228600" algn="l"/>
              </a:tabLst>
            </a:pPr>
            <a:r>
              <a:rPr lang="ru-RU" sz="2800" dirty="0">
                <a:ea typeface="Times New Roman" pitchFamily="18" charset="0"/>
                <a:cs typeface="Arial" charset="0"/>
              </a:rPr>
              <a:t>Задача 1. Определить знаки электродов в </a:t>
            </a:r>
            <a:r>
              <a:rPr lang="ru-RU" sz="2800" dirty="0" err="1">
                <a:ea typeface="Times New Roman" pitchFamily="18" charset="0"/>
                <a:cs typeface="Arial" charset="0"/>
              </a:rPr>
              <a:t>гальван</a:t>
            </a:r>
            <a:r>
              <a:rPr lang="ru-RU" sz="2800" dirty="0">
                <a:ea typeface="Times New Roman" pitchFamily="18" charset="0"/>
                <a:cs typeface="Arial" charset="0"/>
              </a:rPr>
              <a:t>. </a:t>
            </a:r>
            <a:r>
              <a:rPr lang="ru-RU" sz="2800" dirty="0" err="1">
                <a:ea typeface="Times New Roman" pitchFamily="18" charset="0"/>
                <a:cs typeface="Arial" charset="0"/>
              </a:rPr>
              <a:t>эл-те</a:t>
            </a:r>
            <a:r>
              <a:rPr lang="ru-RU" sz="2800" dirty="0">
                <a:ea typeface="Times New Roman" pitchFamily="18" charset="0"/>
                <a:cs typeface="Arial" charset="0"/>
              </a:rPr>
              <a:t> </a:t>
            </a:r>
            <a:r>
              <a:rPr lang="en-US" sz="2800" dirty="0">
                <a:ea typeface="Times New Roman" pitchFamily="18" charset="0"/>
                <a:cs typeface="Arial" charset="0"/>
              </a:rPr>
              <a:t>Co</a:t>
            </a:r>
            <a:r>
              <a:rPr lang="ru-RU" sz="2800" dirty="0">
                <a:ea typeface="Times New Roman" pitchFamily="18" charset="0"/>
                <a:cs typeface="Arial" charset="0"/>
              </a:rPr>
              <a:t>|</a:t>
            </a:r>
            <a:r>
              <a:rPr lang="en-US" sz="2800" dirty="0" err="1">
                <a:ea typeface="Times New Roman" pitchFamily="18" charset="0"/>
                <a:cs typeface="Arial" charset="0"/>
              </a:rPr>
              <a:t>CoCI</a:t>
            </a:r>
            <a:r>
              <a:rPr lang="ru-RU" sz="2800" baseline="-30000" dirty="0">
                <a:ea typeface="Times New Roman" pitchFamily="18" charset="0"/>
                <a:cs typeface="Arial" charset="0"/>
              </a:rPr>
              <a:t>2</a:t>
            </a:r>
            <a:r>
              <a:rPr lang="ru-RU" sz="2800" dirty="0">
                <a:ea typeface="Times New Roman" pitchFamily="18" charset="0"/>
                <a:cs typeface="Arial" charset="0"/>
              </a:rPr>
              <a:t>||</a:t>
            </a:r>
            <a:r>
              <a:rPr lang="en-US" sz="2800" dirty="0">
                <a:ea typeface="Times New Roman" pitchFamily="18" charset="0"/>
                <a:cs typeface="Arial" charset="0"/>
              </a:rPr>
              <a:t>AICI</a:t>
            </a:r>
            <a:r>
              <a:rPr lang="ru-RU" sz="2800" baseline="-30000" dirty="0">
                <a:ea typeface="Times New Roman" pitchFamily="18" charset="0"/>
                <a:cs typeface="Arial" charset="0"/>
              </a:rPr>
              <a:t>3</a:t>
            </a:r>
            <a:r>
              <a:rPr lang="ru-RU" sz="2800" dirty="0">
                <a:ea typeface="Times New Roman" pitchFamily="18" charset="0"/>
                <a:cs typeface="Arial" charset="0"/>
              </a:rPr>
              <a:t>|</a:t>
            </a:r>
            <a:r>
              <a:rPr lang="en-US" sz="2800" dirty="0">
                <a:ea typeface="Times New Roman" pitchFamily="18" charset="0"/>
                <a:cs typeface="Arial" charset="0"/>
              </a:rPr>
              <a:t>AI</a:t>
            </a:r>
            <a:r>
              <a:rPr lang="ru-RU" sz="2800" dirty="0">
                <a:ea typeface="Times New Roman" pitchFamily="18" charset="0"/>
                <a:cs typeface="Arial" charset="0"/>
              </a:rPr>
              <a:t>, указать анод и катод, объяснить механизм возникновения тока в данном элементе.</a:t>
            </a:r>
          </a:p>
        </p:txBody>
      </p:sp>
      <p:sp>
        <p:nvSpPr>
          <p:cNvPr id="5125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alibri" pitchFamily="34" charset="0"/>
            </a:endParaRPr>
          </a:p>
        </p:txBody>
      </p:sp>
      <p:graphicFrame>
        <p:nvGraphicFramePr>
          <p:cNvPr id="5122" name="Object 2"/>
          <p:cNvGraphicFramePr>
            <a:graphicFrameLocks noChangeAspect="1"/>
          </p:cNvGraphicFramePr>
          <p:nvPr/>
        </p:nvGraphicFramePr>
        <p:xfrm>
          <a:off x="969962" y="2852936"/>
          <a:ext cx="3394921" cy="685602"/>
        </p:xfrm>
        <a:graphic>
          <a:graphicData uri="http://schemas.openxmlformats.org/presentationml/2006/ole">
            <p:oleObj spid="_x0000_s5122" name="Формула" r:id="rId3" imgW="1307880" imgH="291960" progId="Equation.3">
              <p:embed/>
            </p:oleObj>
          </a:graphicData>
        </a:graphic>
      </p:graphicFrame>
      <p:sp>
        <p:nvSpPr>
          <p:cNvPr id="5126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alibri" pitchFamily="34" charset="0"/>
            </a:endParaRPr>
          </a:p>
        </p:txBody>
      </p:sp>
      <p:graphicFrame>
        <p:nvGraphicFramePr>
          <p:cNvPr id="5123" name="Object 3"/>
          <p:cNvGraphicFramePr>
            <a:graphicFrameLocks noChangeAspect="1"/>
          </p:cNvGraphicFramePr>
          <p:nvPr/>
        </p:nvGraphicFramePr>
        <p:xfrm>
          <a:off x="4716463" y="2957513"/>
          <a:ext cx="2879873" cy="673074"/>
        </p:xfrm>
        <a:graphic>
          <a:graphicData uri="http://schemas.openxmlformats.org/presentationml/2006/ole">
            <p:oleObj spid="_x0000_s5123" name="Формула" r:id="rId4" imgW="1269720" imgH="291960" progId="Equation.3">
              <p:embed/>
            </p:oleObj>
          </a:graphicData>
        </a:graphic>
      </p:graphicFrame>
      <p:sp>
        <p:nvSpPr>
          <p:cNvPr id="8" name="Прямоугольник 7"/>
          <p:cNvSpPr/>
          <p:nvPr/>
        </p:nvSpPr>
        <p:spPr>
          <a:xfrm>
            <a:off x="2051720" y="4335487"/>
            <a:ext cx="490551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dirty="0">
                <a:latin typeface="Arial" pitchFamily="34" charset="0"/>
                <a:ea typeface="Times New Roman" pitchFamily="18" charset="0"/>
                <a:cs typeface="Arial" pitchFamily="34" charset="0"/>
              </a:rPr>
              <a:t>А(-)  </a:t>
            </a:r>
            <a:r>
              <a:rPr lang="en-US" sz="2800" b="1" dirty="0">
                <a:ln>
                  <a:solidFill>
                    <a:sysClr val="windowText" lastClr="000000"/>
                  </a:solidFill>
                </a:ln>
                <a:solidFill>
                  <a:srgbClr val="C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AI</a:t>
            </a:r>
            <a:r>
              <a:rPr lang="ru-RU" sz="2800" b="1" dirty="0">
                <a:ln>
                  <a:solidFill>
                    <a:sysClr val="windowText" lastClr="000000"/>
                  </a:solidFill>
                </a:ln>
                <a:solidFill>
                  <a:srgbClr val="C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|</a:t>
            </a:r>
            <a:r>
              <a:rPr lang="en-US" sz="2800" b="1" dirty="0">
                <a:ln>
                  <a:solidFill>
                    <a:sysClr val="windowText" lastClr="000000"/>
                  </a:solidFill>
                </a:ln>
                <a:solidFill>
                  <a:srgbClr val="C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AICI</a:t>
            </a:r>
            <a:r>
              <a:rPr lang="ru-RU" sz="2800" b="1" baseline="-30000" dirty="0">
                <a:ln>
                  <a:solidFill>
                    <a:sysClr val="windowText" lastClr="000000"/>
                  </a:solidFill>
                </a:ln>
                <a:solidFill>
                  <a:srgbClr val="C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3</a:t>
            </a:r>
            <a:r>
              <a:rPr lang="ru-RU" sz="2800" b="1" dirty="0">
                <a:ln>
                  <a:solidFill>
                    <a:sysClr val="windowText" lastClr="000000"/>
                  </a:solidFill>
                </a:ln>
                <a:solidFill>
                  <a:srgbClr val="C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||</a:t>
            </a:r>
            <a:r>
              <a:rPr lang="en-US" sz="2800" b="1" dirty="0" err="1">
                <a:ln>
                  <a:solidFill>
                    <a:sysClr val="windowText" lastClr="000000"/>
                  </a:solidFill>
                </a:ln>
                <a:solidFill>
                  <a:srgbClr val="C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CoCI</a:t>
            </a:r>
            <a:r>
              <a:rPr lang="ru-RU" sz="2800" b="1" baseline="-30000" dirty="0">
                <a:ln>
                  <a:solidFill>
                    <a:sysClr val="windowText" lastClr="000000"/>
                  </a:solidFill>
                </a:ln>
                <a:solidFill>
                  <a:srgbClr val="C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2</a:t>
            </a:r>
            <a:r>
              <a:rPr lang="ru-RU" sz="2800" b="1" dirty="0">
                <a:ln>
                  <a:solidFill>
                    <a:sysClr val="windowText" lastClr="000000"/>
                  </a:solidFill>
                </a:ln>
                <a:solidFill>
                  <a:srgbClr val="C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|</a:t>
            </a:r>
            <a:r>
              <a:rPr lang="en-US" sz="2800" b="1" dirty="0">
                <a:ln>
                  <a:solidFill>
                    <a:sysClr val="windowText" lastClr="000000"/>
                  </a:solidFill>
                </a:ln>
                <a:solidFill>
                  <a:srgbClr val="C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Co</a:t>
            </a:r>
            <a:r>
              <a:rPr lang="ru-RU" sz="2800" b="1" dirty="0">
                <a:ln>
                  <a:solidFill>
                    <a:sysClr val="windowText" lastClr="000000"/>
                  </a:solidFill>
                </a:ln>
                <a:solidFill>
                  <a:srgbClr val="C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 </a:t>
            </a:r>
            <a:r>
              <a:rPr lang="ru-RU" sz="2800" dirty="0">
                <a:latin typeface="Arial" pitchFamily="34" charset="0"/>
                <a:ea typeface="Times New Roman" pitchFamily="18" charset="0"/>
                <a:cs typeface="Arial" pitchFamily="34" charset="0"/>
              </a:rPr>
              <a:t>(+)К</a:t>
            </a:r>
            <a:endParaRPr lang="ru-RU" sz="2800" dirty="0">
              <a:latin typeface="+mn-lt"/>
            </a:endParaRPr>
          </a:p>
        </p:txBody>
      </p:sp>
      <p:sp>
        <p:nvSpPr>
          <p:cNvPr id="28" name="Полилиния 27"/>
          <p:cNvSpPr/>
          <p:nvPr/>
        </p:nvSpPr>
        <p:spPr>
          <a:xfrm>
            <a:off x="3141193" y="4126930"/>
            <a:ext cx="2520000" cy="236537"/>
          </a:xfrm>
          <a:custGeom>
            <a:avLst/>
            <a:gdLst>
              <a:gd name="connsiteX0" fmla="*/ 47968 w 2195744"/>
              <a:gd name="connsiteY0" fmla="*/ 235982 h 246615"/>
              <a:gd name="connsiteX1" fmla="*/ 37335 w 2195744"/>
              <a:gd name="connsiteY1" fmla="*/ 161554 h 246615"/>
              <a:gd name="connsiteX2" fmla="*/ 16070 w 2195744"/>
              <a:gd name="connsiteY2" fmla="*/ 97759 h 246615"/>
              <a:gd name="connsiteX3" fmla="*/ 5437 w 2195744"/>
              <a:gd name="connsiteY3" fmla="*/ 23331 h 246615"/>
              <a:gd name="connsiteX4" fmla="*/ 37335 w 2195744"/>
              <a:gd name="connsiteY4" fmla="*/ 2066 h 246615"/>
              <a:gd name="connsiteX5" fmla="*/ 79865 w 2195744"/>
              <a:gd name="connsiteY5" fmla="*/ 12699 h 246615"/>
              <a:gd name="connsiteX6" fmla="*/ 154293 w 2195744"/>
              <a:gd name="connsiteY6" fmla="*/ 33964 h 246615"/>
              <a:gd name="connsiteX7" fmla="*/ 409475 w 2195744"/>
              <a:gd name="connsiteY7" fmla="*/ 44596 h 246615"/>
              <a:gd name="connsiteX8" fmla="*/ 632758 w 2195744"/>
              <a:gd name="connsiteY8" fmla="*/ 33964 h 246615"/>
              <a:gd name="connsiteX9" fmla="*/ 664656 w 2195744"/>
              <a:gd name="connsiteY9" fmla="*/ 23331 h 246615"/>
              <a:gd name="connsiteX10" fmla="*/ 1515261 w 2195744"/>
              <a:gd name="connsiteY10" fmla="*/ 33964 h 246615"/>
              <a:gd name="connsiteX11" fmla="*/ 2100051 w 2195744"/>
              <a:gd name="connsiteY11" fmla="*/ 12699 h 246615"/>
              <a:gd name="connsiteX12" fmla="*/ 2195744 w 2195744"/>
              <a:gd name="connsiteY12" fmla="*/ 23331 h 246615"/>
              <a:gd name="connsiteX13" fmla="*/ 2185112 w 2195744"/>
              <a:gd name="connsiteY13" fmla="*/ 246615 h 246615"/>
              <a:gd name="connsiteX0" fmla="*/ 42531 w 2190307"/>
              <a:gd name="connsiteY0" fmla="*/ 235982 h 246615"/>
              <a:gd name="connsiteX1" fmla="*/ 31898 w 2190307"/>
              <a:gd name="connsiteY1" fmla="*/ 161554 h 246615"/>
              <a:gd name="connsiteX2" fmla="*/ 0 w 2190307"/>
              <a:gd name="connsiteY2" fmla="*/ 23331 h 246615"/>
              <a:gd name="connsiteX3" fmla="*/ 31898 w 2190307"/>
              <a:gd name="connsiteY3" fmla="*/ 2066 h 246615"/>
              <a:gd name="connsiteX4" fmla="*/ 74428 w 2190307"/>
              <a:gd name="connsiteY4" fmla="*/ 12699 h 246615"/>
              <a:gd name="connsiteX5" fmla="*/ 148856 w 2190307"/>
              <a:gd name="connsiteY5" fmla="*/ 33964 h 246615"/>
              <a:gd name="connsiteX6" fmla="*/ 404038 w 2190307"/>
              <a:gd name="connsiteY6" fmla="*/ 44596 h 246615"/>
              <a:gd name="connsiteX7" fmla="*/ 627321 w 2190307"/>
              <a:gd name="connsiteY7" fmla="*/ 33964 h 246615"/>
              <a:gd name="connsiteX8" fmla="*/ 659219 w 2190307"/>
              <a:gd name="connsiteY8" fmla="*/ 23331 h 246615"/>
              <a:gd name="connsiteX9" fmla="*/ 1509824 w 2190307"/>
              <a:gd name="connsiteY9" fmla="*/ 33964 h 246615"/>
              <a:gd name="connsiteX10" fmla="*/ 2094614 w 2190307"/>
              <a:gd name="connsiteY10" fmla="*/ 12699 h 246615"/>
              <a:gd name="connsiteX11" fmla="*/ 2190307 w 2190307"/>
              <a:gd name="connsiteY11" fmla="*/ 23331 h 246615"/>
              <a:gd name="connsiteX12" fmla="*/ 2179675 w 2190307"/>
              <a:gd name="connsiteY12" fmla="*/ 246615 h 246615"/>
              <a:gd name="connsiteX0" fmla="*/ 42531 w 2190307"/>
              <a:gd name="connsiteY0" fmla="*/ 235982 h 246615"/>
              <a:gd name="connsiteX1" fmla="*/ 0 w 2190307"/>
              <a:gd name="connsiteY1" fmla="*/ 23331 h 246615"/>
              <a:gd name="connsiteX2" fmla="*/ 31898 w 2190307"/>
              <a:gd name="connsiteY2" fmla="*/ 2066 h 246615"/>
              <a:gd name="connsiteX3" fmla="*/ 74428 w 2190307"/>
              <a:gd name="connsiteY3" fmla="*/ 12699 h 246615"/>
              <a:gd name="connsiteX4" fmla="*/ 148856 w 2190307"/>
              <a:gd name="connsiteY4" fmla="*/ 33964 h 246615"/>
              <a:gd name="connsiteX5" fmla="*/ 404038 w 2190307"/>
              <a:gd name="connsiteY5" fmla="*/ 44596 h 246615"/>
              <a:gd name="connsiteX6" fmla="*/ 627321 w 2190307"/>
              <a:gd name="connsiteY6" fmla="*/ 33964 h 246615"/>
              <a:gd name="connsiteX7" fmla="*/ 659219 w 2190307"/>
              <a:gd name="connsiteY7" fmla="*/ 23331 h 246615"/>
              <a:gd name="connsiteX8" fmla="*/ 1509824 w 2190307"/>
              <a:gd name="connsiteY8" fmla="*/ 33964 h 246615"/>
              <a:gd name="connsiteX9" fmla="*/ 2094614 w 2190307"/>
              <a:gd name="connsiteY9" fmla="*/ 12699 h 246615"/>
              <a:gd name="connsiteX10" fmla="*/ 2190307 w 2190307"/>
              <a:gd name="connsiteY10" fmla="*/ 23331 h 246615"/>
              <a:gd name="connsiteX11" fmla="*/ 2179675 w 2190307"/>
              <a:gd name="connsiteY11" fmla="*/ 246615 h 246615"/>
              <a:gd name="connsiteX0" fmla="*/ 42531 w 2190307"/>
              <a:gd name="connsiteY0" fmla="*/ 235073 h 245706"/>
              <a:gd name="connsiteX1" fmla="*/ 0 w 2190307"/>
              <a:gd name="connsiteY1" fmla="*/ 22422 h 245706"/>
              <a:gd name="connsiteX2" fmla="*/ 31898 w 2190307"/>
              <a:gd name="connsiteY2" fmla="*/ 1157 h 245706"/>
              <a:gd name="connsiteX3" fmla="*/ 148856 w 2190307"/>
              <a:gd name="connsiteY3" fmla="*/ 33055 h 245706"/>
              <a:gd name="connsiteX4" fmla="*/ 404038 w 2190307"/>
              <a:gd name="connsiteY4" fmla="*/ 43687 h 245706"/>
              <a:gd name="connsiteX5" fmla="*/ 627321 w 2190307"/>
              <a:gd name="connsiteY5" fmla="*/ 33055 h 245706"/>
              <a:gd name="connsiteX6" fmla="*/ 659219 w 2190307"/>
              <a:gd name="connsiteY6" fmla="*/ 22422 h 245706"/>
              <a:gd name="connsiteX7" fmla="*/ 1509824 w 2190307"/>
              <a:gd name="connsiteY7" fmla="*/ 33055 h 245706"/>
              <a:gd name="connsiteX8" fmla="*/ 2094614 w 2190307"/>
              <a:gd name="connsiteY8" fmla="*/ 11790 h 245706"/>
              <a:gd name="connsiteX9" fmla="*/ 2190307 w 2190307"/>
              <a:gd name="connsiteY9" fmla="*/ 22422 h 245706"/>
              <a:gd name="connsiteX10" fmla="*/ 2179675 w 2190307"/>
              <a:gd name="connsiteY10" fmla="*/ 245706 h 245706"/>
              <a:gd name="connsiteX0" fmla="*/ 42531 w 2190307"/>
              <a:gd name="connsiteY0" fmla="*/ 246321 h 256954"/>
              <a:gd name="connsiteX1" fmla="*/ 0 w 2190307"/>
              <a:gd name="connsiteY1" fmla="*/ 33670 h 256954"/>
              <a:gd name="connsiteX2" fmla="*/ 148856 w 2190307"/>
              <a:gd name="connsiteY2" fmla="*/ 44303 h 256954"/>
              <a:gd name="connsiteX3" fmla="*/ 404038 w 2190307"/>
              <a:gd name="connsiteY3" fmla="*/ 54935 h 256954"/>
              <a:gd name="connsiteX4" fmla="*/ 627321 w 2190307"/>
              <a:gd name="connsiteY4" fmla="*/ 44303 h 256954"/>
              <a:gd name="connsiteX5" fmla="*/ 659219 w 2190307"/>
              <a:gd name="connsiteY5" fmla="*/ 33670 h 256954"/>
              <a:gd name="connsiteX6" fmla="*/ 1509824 w 2190307"/>
              <a:gd name="connsiteY6" fmla="*/ 44303 h 256954"/>
              <a:gd name="connsiteX7" fmla="*/ 2094614 w 2190307"/>
              <a:gd name="connsiteY7" fmla="*/ 23038 h 256954"/>
              <a:gd name="connsiteX8" fmla="*/ 2190307 w 2190307"/>
              <a:gd name="connsiteY8" fmla="*/ 33670 h 256954"/>
              <a:gd name="connsiteX9" fmla="*/ 2179675 w 2190307"/>
              <a:gd name="connsiteY9" fmla="*/ 256954 h 256954"/>
              <a:gd name="connsiteX0" fmla="*/ 42531 w 2190307"/>
              <a:gd name="connsiteY0" fmla="*/ 244549 h 255182"/>
              <a:gd name="connsiteX1" fmla="*/ 0 w 2190307"/>
              <a:gd name="connsiteY1" fmla="*/ 31898 h 255182"/>
              <a:gd name="connsiteX2" fmla="*/ 404038 w 2190307"/>
              <a:gd name="connsiteY2" fmla="*/ 53163 h 255182"/>
              <a:gd name="connsiteX3" fmla="*/ 627321 w 2190307"/>
              <a:gd name="connsiteY3" fmla="*/ 42531 h 255182"/>
              <a:gd name="connsiteX4" fmla="*/ 659219 w 2190307"/>
              <a:gd name="connsiteY4" fmla="*/ 31898 h 255182"/>
              <a:gd name="connsiteX5" fmla="*/ 1509824 w 2190307"/>
              <a:gd name="connsiteY5" fmla="*/ 42531 h 255182"/>
              <a:gd name="connsiteX6" fmla="*/ 2094614 w 2190307"/>
              <a:gd name="connsiteY6" fmla="*/ 21266 h 255182"/>
              <a:gd name="connsiteX7" fmla="*/ 2190307 w 2190307"/>
              <a:gd name="connsiteY7" fmla="*/ 31898 h 255182"/>
              <a:gd name="connsiteX8" fmla="*/ 2179675 w 2190307"/>
              <a:gd name="connsiteY8" fmla="*/ 255182 h 255182"/>
              <a:gd name="connsiteX0" fmla="*/ 42531 w 2190307"/>
              <a:gd name="connsiteY0" fmla="*/ 246321 h 256954"/>
              <a:gd name="connsiteX1" fmla="*/ 0 w 2190307"/>
              <a:gd name="connsiteY1" fmla="*/ 33670 h 256954"/>
              <a:gd name="connsiteX2" fmla="*/ 627321 w 2190307"/>
              <a:gd name="connsiteY2" fmla="*/ 44303 h 256954"/>
              <a:gd name="connsiteX3" fmla="*/ 659219 w 2190307"/>
              <a:gd name="connsiteY3" fmla="*/ 33670 h 256954"/>
              <a:gd name="connsiteX4" fmla="*/ 1509824 w 2190307"/>
              <a:gd name="connsiteY4" fmla="*/ 44303 h 256954"/>
              <a:gd name="connsiteX5" fmla="*/ 2094614 w 2190307"/>
              <a:gd name="connsiteY5" fmla="*/ 23038 h 256954"/>
              <a:gd name="connsiteX6" fmla="*/ 2190307 w 2190307"/>
              <a:gd name="connsiteY6" fmla="*/ 33670 h 256954"/>
              <a:gd name="connsiteX7" fmla="*/ 2179675 w 2190307"/>
              <a:gd name="connsiteY7" fmla="*/ 256954 h 256954"/>
              <a:gd name="connsiteX0" fmla="*/ 42531 w 2190307"/>
              <a:gd name="connsiteY0" fmla="*/ 248093 h 258726"/>
              <a:gd name="connsiteX1" fmla="*/ 0 w 2190307"/>
              <a:gd name="connsiteY1" fmla="*/ 35442 h 258726"/>
              <a:gd name="connsiteX2" fmla="*/ 659219 w 2190307"/>
              <a:gd name="connsiteY2" fmla="*/ 35442 h 258726"/>
              <a:gd name="connsiteX3" fmla="*/ 1509824 w 2190307"/>
              <a:gd name="connsiteY3" fmla="*/ 46075 h 258726"/>
              <a:gd name="connsiteX4" fmla="*/ 2094614 w 2190307"/>
              <a:gd name="connsiteY4" fmla="*/ 24810 h 258726"/>
              <a:gd name="connsiteX5" fmla="*/ 2190307 w 2190307"/>
              <a:gd name="connsiteY5" fmla="*/ 35442 h 258726"/>
              <a:gd name="connsiteX6" fmla="*/ 2179675 w 2190307"/>
              <a:gd name="connsiteY6" fmla="*/ 258726 h 258726"/>
              <a:gd name="connsiteX0" fmla="*/ 42531 w 2190307"/>
              <a:gd name="connsiteY0" fmla="*/ 246321 h 256954"/>
              <a:gd name="connsiteX1" fmla="*/ 0 w 2190307"/>
              <a:gd name="connsiteY1" fmla="*/ 33670 h 256954"/>
              <a:gd name="connsiteX2" fmla="*/ 1509824 w 2190307"/>
              <a:gd name="connsiteY2" fmla="*/ 44303 h 256954"/>
              <a:gd name="connsiteX3" fmla="*/ 2094614 w 2190307"/>
              <a:gd name="connsiteY3" fmla="*/ 23038 h 256954"/>
              <a:gd name="connsiteX4" fmla="*/ 2190307 w 2190307"/>
              <a:gd name="connsiteY4" fmla="*/ 33670 h 256954"/>
              <a:gd name="connsiteX5" fmla="*/ 2179675 w 2190307"/>
              <a:gd name="connsiteY5" fmla="*/ 256954 h 256954"/>
              <a:gd name="connsiteX0" fmla="*/ 42531 w 2190307"/>
              <a:gd name="connsiteY0" fmla="*/ 249865 h 260498"/>
              <a:gd name="connsiteX1" fmla="*/ 0 w 2190307"/>
              <a:gd name="connsiteY1" fmla="*/ 37214 h 260498"/>
              <a:gd name="connsiteX2" fmla="*/ 2094614 w 2190307"/>
              <a:gd name="connsiteY2" fmla="*/ 26582 h 260498"/>
              <a:gd name="connsiteX3" fmla="*/ 2190307 w 2190307"/>
              <a:gd name="connsiteY3" fmla="*/ 37214 h 260498"/>
              <a:gd name="connsiteX4" fmla="*/ 2179675 w 2190307"/>
              <a:gd name="connsiteY4" fmla="*/ 260498 h 260498"/>
              <a:gd name="connsiteX0" fmla="*/ 42531 w 2190307"/>
              <a:gd name="connsiteY0" fmla="*/ 249865 h 260498"/>
              <a:gd name="connsiteX1" fmla="*/ 0 w 2190307"/>
              <a:gd name="connsiteY1" fmla="*/ 37214 h 260498"/>
              <a:gd name="connsiteX2" fmla="*/ 2190307 w 2190307"/>
              <a:gd name="connsiteY2" fmla="*/ 37214 h 260498"/>
              <a:gd name="connsiteX3" fmla="*/ 2179675 w 2190307"/>
              <a:gd name="connsiteY3" fmla="*/ 260498 h 260498"/>
              <a:gd name="connsiteX0" fmla="*/ 8860 w 2156636"/>
              <a:gd name="connsiteY0" fmla="*/ 299752 h 310385"/>
              <a:gd name="connsiteX1" fmla="*/ 26313 w 2156636"/>
              <a:gd name="connsiteY1" fmla="*/ 35442 h 310385"/>
              <a:gd name="connsiteX2" fmla="*/ 2156636 w 2156636"/>
              <a:gd name="connsiteY2" fmla="*/ 87101 h 310385"/>
              <a:gd name="connsiteX3" fmla="*/ 2146004 w 2156636"/>
              <a:gd name="connsiteY3" fmla="*/ 310385 h 310385"/>
              <a:gd name="connsiteX0" fmla="*/ 8860 w 2156636"/>
              <a:gd name="connsiteY0" fmla="*/ 264310 h 274943"/>
              <a:gd name="connsiteX1" fmla="*/ 26313 w 2156636"/>
              <a:gd name="connsiteY1" fmla="*/ 0 h 274943"/>
              <a:gd name="connsiteX2" fmla="*/ 2156636 w 2156636"/>
              <a:gd name="connsiteY2" fmla="*/ 51659 h 274943"/>
              <a:gd name="connsiteX3" fmla="*/ 2146004 w 2156636"/>
              <a:gd name="connsiteY3" fmla="*/ 274943 h 274943"/>
              <a:gd name="connsiteX0" fmla="*/ 54556 w 2202332"/>
              <a:gd name="connsiteY0" fmla="*/ 249865 h 260498"/>
              <a:gd name="connsiteX1" fmla="*/ 0 w 2202332"/>
              <a:gd name="connsiteY1" fmla="*/ 57564 h 260498"/>
              <a:gd name="connsiteX2" fmla="*/ 2202332 w 2202332"/>
              <a:gd name="connsiteY2" fmla="*/ 37214 h 260498"/>
              <a:gd name="connsiteX3" fmla="*/ 2191700 w 2202332"/>
              <a:gd name="connsiteY3" fmla="*/ 260498 h 260498"/>
              <a:gd name="connsiteX0" fmla="*/ 414291 w 2562067"/>
              <a:gd name="connsiteY0" fmla="*/ 249865 h 305637"/>
              <a:gd name="connsiteX1" fmla="*/ 359735 w 2562067"/>
              <a:gd name="connsiteY1" fmla="*/ 273587 h 305637"/>
              <a:gd name="connsiteX2" fmla="*/ 359735 w 2562067"/>
              <a:gd name="connsiteY2" fmla="*/ 57564 h 305637"/>
              <a:gd name="connsiteX3" fmla="*/ 2562067 w 2562067"/>
              <a:gd name="connsiteY3" fmla="*/ 37214 h 305637"/>
              <a:gd name="connsiteX4" fmla="*/ 2551435 w 2562067"/>
              <a:gd name="connsiteY4" fmla="*/ 260498 h 305637"/>
              <a:gd name="connsiteX0" fmla="*/ 54556 w 2202332"/>
              <a:gd name="connsiteY0" fmla="*/ 249865 h 305637"/>
              <a:gd name="connsiteX1" fmla="*/ 0 w 2202332"/>
              <a:gd name="connsiteY1" fmla="*/ 273587 h 305637"/>
              <a:gd name="connsiteX2" fmla="*/ 0 w 2202332"/>
              <a:gd name="connsiteY2" fmla="*/ 57564 h 305637"/>
              <a:gd name="connsiteX3" fmla="*/ 2202332 w 2202332"/>
              <a:gd name="connsiteY3" fmla="*/ 37214 h 305637"/>
              <a:gd name="connsiteX4" fmla="*/ 2191700 w 2202332"/>
              <a:gd name="connsiteY4" fmla="*/ 260498 h 305637"/>
              <a:gd name="connsiteX0" fmla="*/ 54556 w 2202332"/>
              <a:gd name="connsiteY0" fmla="*/ 212651 h 268423"/>
              <a:gd name="connsiteX1" fmla="*/ 0 w 2202332"/>
              <a:gd name="connsiteY1" fmla="*/ 236373 h 268423"/>
              <a:gd name="connsiteX2" fmla="*/ 0 w 2202332"/>
              <a:gd name="connsiteY2" fmla="*/ 20350 h 268423"/>
              <a:gd name="connsiteX3" fmla="*/ 2202332 w 2202332"/>
              <a:gd name="connsiteY3" fmla="*/ 0 h 268423"/>
              <a:gd name="connsiteX4" fmla="*/ 2191700 w 2202332"/>
              <a:gd name="connsiteY4" fmla="*/ 223284 h 268423"/>
              <a:gd name="connsiteX0" fmla="*/ 54556 w 2202332"/>
              <a:gd name="connsiteY0" fmla="*/ 212651 h 268423"/>
              <a:gd name="connsiteX1" fmla="*/ 0 w 2202332"/>
              <a:gd name="connsiteY1" fmla="*/ 236373 h 268423"/>
              <a:gd name="connsiteX2" fmla="*/ 0 w 2202332"/>
              <a:gd name="connsiteY2" fmla="*/ 20350 h 268423"/>
              <a:gd name="connsiteX3" fmla="*/ 2202332 w 2202332"/>
              <a:gd name="connsiteY3" fmla="*/ 0 h 268423"/>
              <a:gd name="connsiteX4" fmla="*/ 2191700 w 2202332"/>
              <a:gd name="connsiteY4" fmla="*/ 223284 h 268423"/>
              <a:gd name="connsiteX0" fmla="*/ 0 w 2202332"/>
              <a:gd name="connsiteY0" fmla="*/ 236373 h 236373"/>
              <a:gd name="connsiteX1" fmla="*/ 0 w 2202332"/>
              <a:gd name="connsiteY1" fmla="*/ 20350 h 236373"/>
              <a:gd name="connsiteX2" fmla="*/ 2202332 w 2202332"/>
              <a:gd name="connsiteY2" fmla="*/ 0 h 236373"/>
              <a:gd name="connsiteX3" fmla="*/ 2191700 w 2202332"/>
              <a:gd name="connsiteY3" fmla="*/ 223284 h 2363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202332" h="236373">
                <a:moveTo>
                  <a:pt x="0" y="236373"/>
                </a:moveTo>
                <a:lnTo>
                  <a:pt x="0" y="20350"/>
                </a:lnTo>
                <a:lnTo>
                  <a:pt x="2202332" y="0"/>
                </a:lnTo>
                <a:lnTo>
                  <a:pt x="2191700" y="223284"/>
                </a:lnTo>
              </a:path>
            </a:pathLst>
          </a:custGeom>
          <a:ln w="2540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000"/>
          </a:p>
        </p:txBody>
      </p:sp>
      <p:sp>
        <p:nvSpPr>
          <p:cNvPr id="5129" name="TextBox 32"/>
          <p:cNvSpPr txBox="1">
            <a:spLocks noChangeArrowheads="1"/>
          </p:cNvSpPr>
          <p:nvPr/>
        </p:nvSpPr>
        <p:spPr bwMode="auto">
          <a:xfrm>
            <a:off x="683568" y="2276872"/>
            <a:ext cx="208872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2800" dirty="0">
                <a:cs typeface="Arial" charset="0"/>
              </a:rPr>
              <a:t>Решение:</a:t>
            </a:r>
          </a:p>
        </p:txBody>
      </p:sp>
      <p:sp>
        <p:nvSpPr>
          <p:cNvPr id="5130" name="TextBox 33"/>
          <p:cNvSpPr txBox="1">
            <a:spLocks noChangeArrowheads="1"/>
          </p:cNvSpPr>
          <p:nvPr/>
        </p:nvSpPr>
        <p:spPr bwMode="auto">
          <a:xfrm>
            <a:off x="323850" y="5084763"/>
            <a:ext cx="84963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ru-RU" sz="2000" dirty="0">
                <a:cs typeface="Arial" charset="0"/>
              </a:rPr>
              <a:t>Возникновение </a:t>
            </a:r>
            <a:r>
              <a:rPr lang="ru-RU" sz="2000" dirty="0" err="1">
                <a:cs typeface="Arial" charset="0"/>
              </a:rPr>
              <a:t>эл.тока</a:t>
            </a:r>
            <a:r>
              <a:rPr lang="ru-RU" sz="2000" dirty="0">
                <a:cs typeface="Arial" charset="0"/>
              </a:rPr>
              <a:t> в данном ГЭ связано с разной поляризацией электродов и протеканием ОВР.</a:t>
            </a:r>
          </a:p>
        </p:txBody>
      </p:sp>
      <p:sp>
        <p:nvSpPr>
          <p:cNvPr id="5131" name="Прямоугольник 34"/>
          <p:cNvSpPr>
            <a:spLocks noChangeArrowheads="1"/>
          </p:cNvSpPr>
          <p:nvPr/>
        </p:nvSpPr>
        <p:spPr bwMode="auto">
          <a:xfrm>
            <a:off x="4104884" y="3645024"/>
            <a:ext cx="518091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 b="1" i="1" dirty="0">
                <a:cs typeface="Arial" charset="0"/>
              </a:rPr>
              <a:t>е</a:t>
            </a:r>
            <a:r>
              <a:rPr lang="ru-RU" sz="2800" b="1" i="1" baseline="30000" dirty="0">
                <a:cs typeface="Arial" charset="0"/>
              </a:rPr>
              <a:t>–</a:t>
            </a:r>
            <a:endParaRPr lang="ru-RU" sz="2800" b="1" i="1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146" name="Object 2"/>
          <p:cNvGraphicFramePr>
            <a:graphicFrameLocks noChangeAspect="1"/>
          </p:cNvGraphicFramePr>
          <p:nvPr/>
        </p:nvGraphicFramePr>
        <p:xfrm>
          <a:off x="539750" y="3860800"/>
          <a:ext cx="8148638" cy="2044700"/>
        </p:xfrm>
        <a:graphic>
          <a:graphicData uri="http://schemas.openxmlformats.org/presentationml/2006/ole">
            <p:oleObj spid="_x0000_s6146" name="Формула" r:id="rId3" imgW="4038480" imgH="939600" progId="Equation.3">
              <p:embed/>
            </p:oleObj>
          </a:graphicData>
        </a:graphic>
      </p:graphicFrame>
      <p:sp>
        <p:nvSpPr>
          <p:cNvPr id="6149" name="Прямоугольник 2"/>
          <p:cNvSpPr>
            <a:spLocks noChangeArrowheads="1"/>
          </p:cNvSpPr>
          <p:nvPr/>
        </p:nvSpPr>
        <p:spPr bwMode="auto">
          <a:xfrm>
            <a:off x="250825" y="333375"/>
            <a:ext cx="8642350" cy="1322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indent="446088" algn="just" eaLnBrk="0" hangingPunct="0">
              <a:tabLst>
                <a:tab pos="228600" algn="l"/>
              </a:tabLst>
            </a:pPr>
            <a:r>
              <a:rPr lang="ru-RU" sz="2000" dirty="0">
                <a:ea typeface="Times New Roman" pitchFamily="18" charset="0"/>
                <a:cs typeface="Arial" charset="0"/>
              </a:rPr>
              <a:t>Задача 2. Составьте схему </a:t>
            </a:r>
            <a:r>
              <a:rPr lang="ru-RU" sz="2000" dirty="0" err="1">
                <a:ea typeface="Times New Roman" pitchFamily="18" charset="0"/>
                <a:cs typeface="Arial" charset="0"/>
              </a:rPr>
              <a:t>гальван</a:t>
            </a:r>
            <a:r>
              <a:rPr lang="ru-RU" sz="2000" dirty="0">
                <a:ea typeface="Times New Roman" pitchFamily="18" charset="0"/>
                <a:cs typeface="Arial" charset="0"/>
              </a:rPr>
              <a:t>. </a:t>
            </a:r>
            <a:r>
              <a:rPr lang="ru-RU" sz="2000" dirty="0" err="1">
                <a:ea typeface="Times New Roman" pitchFamily="18" charset="0"/>
                <a:cs typeface="Arial" charset="0"/>
              </a:rPr>
              <a:t>эл-та</a:t>
            </a:r>
            <a:r>
              <a:rPr lang="ru-RU" sz="2000" dirty="0">
                <a:ea typeface="Times New Roman" pitchFamily="18" charset="0"/>
                <a:cs typeface="Arial" charset="0"/>
              </a:rPr>
              <a:t>, в основе </a:t>
            </a:r>
            <a:r>
              <a:rPr lang="ru-RU" sz="2000" dirty="0" err="1">
                <a:ea typeface="Times New Roman" pitchFamily="18" charset="0"/>
                <a:cs typeface="Arial" charset="0"/>
              </a:rPr>
              <a:t>к-рого</a:t>
            </a:r>
            <a:r>
              <a:rPr lang="ru-RU" sz="2000" dirty="0">
                <a:ea typeface="Times New Roman" pitchFamily="18" charset="0"/>
                <a:cs typeface="Arial" charset="0"/>
              </a:rPr>
              <a:t> лежит </a:t>
            </a:r>
            <a:r>
              <a:rPr lang="ru-RU" sz="2000" dirty="0" smtClean="0">
                <a:ea typeface="Times New Roman" pitchFamily="18" charset="0"/>
                <a:cs typeface="Arial" charset="0"/>
              </a:rPr>
              <a:t/>
            </a:r>
            <a:br>
              <a:rPr lang="ru-RU" sz="2000" dirty="0" smtClean="0">
                <a:ea typeface="Times New Roman" pitchFamily="18" charset="0"/>
                <a:cs typeface="Arial" charset="0"/>
              </a:rPr>
            </a:br>
            <a:r>
              <a:rPr lang="ru-RU" sz="2000" dirty="0" err="1" smtClean="0">
                <a:ea typeface="Times New Roman" pitchFamily="18" charset="0"/>
                <a:cs typeface="Arial" charset="0"/>
              </a:rPr>
              <a:t>р-ция</a:t>
            </a:r>
            <a:r>
              <a:rPr lang="ru-RU" sz="2000" dirty="0">
                <a:ea typeface="Times New Roman" pitchFamily="18" charset="0"/>
                <a:cs typeface="Arial" charset="0"/>
              </a:rPr>
              <a:t>: </a:t>
            </a:r>
            <a:r>
              <a:rPr lang="en-US" sz="2000" dirty="0">
                <a:ea typeface="Times New Roman" pitchFamily="18" charset="0"/>
                <a:cs typeface="Arial" charset="0"/>
              </a:rPr>
              <a:t>Mg</a:t>
            </a:r>
            <a:r>
              <a:rPr lang="ru-RU" sz="2000" dirty="0">
                <a:ea typeface="Times New Roman" pitchFamily="18" charset="0"/>
                <a:cs typeface="Arial" charset="0"/>
              </a:rPr>
              <a:t>+</a:t>
            </a:r>
            <a:r>
              <a:rPr lang="en-US" sz="2000" dirty="0" err="1">
                <a:ea typeface="Times New Roman" pitchFamily="18" charset="0"/>
                <a:cs typeface="Arial" charset="0"/>
              </a:rPr>
              <a:t>SnCI</a:t>
            </a:r>
            <a:r>
              <a:rPr lang="ru-RU" sz="2000" baseline="-30000" dirty="0">
                <a:ea typeface="Times New Roman" pitchFamily="18" charset="0"/>
                <a:cs typeface="Arial" charset="0"/>
              </a:rPr>
              <a:t>2</a:t>
            </a:r>
            <a:r>
              <a:rPr lang="en-US" sz="2000" dirty="0">
                <a:latin typeface="Times New Roman" pitchFamily="18" charset="0"/>
                <a:ea typeface="Times New Roman" pitchFamily="18" charset="0"/>
                <a:cs typeface="Arial" charset="0"/>
                <a:sym typeface="Symbol" pitchFamily="18" charset="2"/>
              </a:rPr>
              <a:t></a:t>
            </a:r>
            <a:r>
              <a:rPr lang="en-US" sz="2000" dirty="0" err="1">
                <a:ea typeface="Times New Roman" pitchFamily="18" charset="0"/>
                <a:cs typeface="Arial" charset="0"/>
              </a:rPr>
              <a:t>MgCI</a:t>
            </a:r>
            <a:r>
              <a:rPr lang="ru-RU" sz="2000" baseline="-30000" dirty="0">
                <a:ea typeface="Times New Roman" pitchFamily="18" charset="0"/>
                <a:cs typeface="Arial" charset="0"/>
                <a:sym typeface="Symbol" pitchFamily="18" charset="2"/>
              </a:rPr>
              <a:t>2</a:t>
            </a:r>
            <a:r>
              <a:rPr lang="ru-RU" sz="2000" dirty="0">
                <a:ea typeface="Times New Roman" pitchFamily="18" charset="0"/>
                <a:cs typeface="Arial" charset="0"/>
                <a:sym typeface="Symbol" pitchFamily="18" charset="2"/>
              </a:rPr>
              <a:t>+</a:t>
            </a:r>
            <a:r>
              <a:rPr lang="en-US" sz="2000" dirty="0" err="1">
                <a:ea typeface="Times New Roman" pitchFamily="18" charset="0"/>
                <a:cs typeface="Arial" charset="0"/>
                <a:sym typeface="Symbol" pitchFamily="18" charset="2"/>
              </a:rPr>
              <a:t>Sn</a:t>
            </a:r>
            <a:r>
              <a:rPr lang="ru-RU" sz="2000" dirty="0">
                <a:ea typeface="Times New Roman" pitchFamily="18" charset="0"/>
                <a:cs typeface="Arial" charset="0"/>
                <a:sym typeface="Symbol" pitchFamily="18" charset="2"/>
              </a:rPr>
              <a:t>. Напишите электронные </a:t>
            </a:r>
            <a:r>
              <a:rPr lang="ru-RU" sz="2000" dirty="0" err="1">
                <a:ea typeface="Times New Roman" pitchFamily="18" charset="0"/>
                <a:cs typeface="Arial" charset="0"/>
                <a:sym typeface="Symbol" pitchFamily="18" charset="2"/>
              </a:rPr>
              <a:t>ур-ния</a:t>
            </a:r>
            <a:r>
              <a:rPr lang="ru-RU" sz="2000" dirty="0">
                <a:ea typeface="Times New Roman" pitchFamily="18" charset="0"/>
                <a:cs typeface="Arial" charset="0"/>
                <a:sym typeface="Symbol" pitchFamily="18" charset="2"/>
              </a:rPr>
              <a:t> анодного и катодного процессов. Вычислите ЭДС этого элемента, если </a:t>
            </a:r>
            <a:r>
              <a:rPr lang="ru-RU" sz="2000" dirty="0">
                <a:latin typeface="Times New Roman" pitchFamily="18" charset="0"/>
                <a:ea typeface="Times New Roman" pitchFamily="18" charset="0"/>
                <a:cs typeface="Arial" charset="0"/>
                <a:sym typeface="Symbol" pitchFamily="18" charset="2"/>
              </a:rPr>
              <a:t></a:t>
            </a:r>
            <a:r>
              <a:rPr lang="en-US" sz="2000" dirty="0">
                <a:ea typeface="Times New Roman" pitchFamily="18" charset="0"/>
                <a:cs typeface="Arial" charset="0"/>
              </a:rPr>
              <a:t>Mg</a:t>
            </a:r>
            <a:r>
              <a:rPr lang="ru-RU" sz="2000" baseline="30000" dirty="0">
                <a:ea typeface="Times New Roman" pitchFamily="18" charset="0"/>
                <a:cs typeface="Arial" charset="0"/>
                <a:sym typeface="Symbol" pitchFamily="18" charset="2"/>
              </a:rPr>
              <a:t>2+</a:t>
            </a:r>
            <a:r>
              <a:rPr lang="ru-RU" sz="2000" dirty="0">
                <a:latin typeface="Times New Roman" pitchFamily="18" charset="0"/>
                <a:ea typeface="Times New Roman" pitchFamily="18" charset="0"/>
                <a:cs typeface="Arial" charset="0"/>
                <a:sym typeface="Symbol" pitchFamily="18" charset="2"/>
              </a:rPr>
              <a:t></a:t>
            </a:r>
            <a:r>
              <a:rPr lang="ru-RU" sz="2000" dirty="0">
                <a:ea typeface="Times New Roman" pitchFamily="18" charset="0"/>
                <a:cs typeface="Arial" charset="0"/>
              </a:rPr>
              <a:t>=0,01моль/л, </a:t>
            </a:r>
            <a:r>
              <a:rPr lang="ru-RU" sz="2000" dirty="0">
                <a:latin typeface="Times New Roman" pitchFamily="18" charset="0"/>
                <a:ea typeface="Times New Roman" pitchFamily="18" charset="0"/>
                <a:cs typeface="Arial" charset="0"/>
                <a:sym typeface="Symbol" pitchFamily="18" charset="2"/>
              </a:rPr>
              <a:t></a:t>
            </a:r>
            <a:r>
              <a:rPr lang="en-US" sz="2000" dirty="0" err="1">
                <a:ea typeface="Times New Roman" pitchFamily="18" charset="0"/>
                <a:cs typeface="Arial" charset="0"/>
              </a:rPr>
              <a:t>Sn</a:t>
            </a:r>
            <a:r>
              <a:rPr lang="ru-RU" sz="2000" baseline="30000" dirty="0">
                <a:ea typeface="Times New Roman" pitchFamily="18" charset="0"/>
                <a:cs typeface="Arial" charset="0"/>
                <a:sym typeface="Symbol" pitchFamily="18" charset="2"/>
              </a:rPr>
              <a:t>2+</a:t>
            </a:r>
            <a:r>
              <a:rPr lang="ru-RU" sz="2000" dirty="0">
                <a:latin typeface="Times New Roman" pitchFamily="18" charset="0"/>
                <a:ea typeface="Times New Roman" pitchFamily="18" charset="0"/>
                <a:cs typeface="Arial" charset="0"/>
                <a:sym typeface="Symbol" pitchFamily="18" charset="2"/>
              </a:rPr>
              <a:t></a:t>
            </a:r>
            <a:r>
              <a:rPr lang="ru-RU" sz="2000" dirty="0">
                <a:ea typeface="Times New Roman" pitchFamily="18" charset="0"/>
                <a:cs typeface="Arial" charset="0"/>
              </a:rPr>
              <a:t>=0,0001моль/л.</a:t>
            </a:r>
            <a:r>
              <a:rPr lang="ru-RU" sz="2000" dirty="0">
                <a:latin typeface="Times New Roman" pitchFamily="18" charset="0"/>
                <a:ea typeface="Times New Roman" pitchFamily="18" charset="0"/>
                <a:cs typeface="Arial" charset="0"/>
                <a:sym typeface="Symbol" pitchFamily="18" charset="2"/>
              </a:rPr>
              <a:t> 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2443659" y="1916832"/>
            <a:ext cx="438934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>
                <a:latin typeface="Arial" pitchFamily="34" charset="0"/>
                <a:ea typeface="Times New Roman" pitchFamily="18" charset="0"/>
                <a:cs typeface="Arial" pitchFamily="34" charset="0"/>
              </a:rPr>
              <a:t>A</a:t>
            </a:r>
            <a:r>
              <a:rPr lang="en-US" sz="24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(</a:t>
            </a:r>
            <a:r>
              <a:rPr lang="en-US" sz="2400" dirty="0" smtClean="0">
                <a:cs typeface="Arial" charset="0"/>
              </a:rPr>
              <a:t>–</a:t>
            </a:r>
            <a:r>
              <a:rPr lang="en-US" sz="24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) </a:t>
            </a:r>
            <a:r>
              <a:rPr lang="en-US" sz="2400" b="1" dirty="0">
                <a:ln>
                  <a:solidFill>
                    <a:sysClr val="windowText" lastClr="000000"/>
                  </a:solidFill>
                </a:ln>
                <a:solidFill>
                  <a:srgbClr val="C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Mg</a:t>
            </a:r>
            <a:r>
              <a:rPr lang="ru-RU" sz="2400" b="1" dirty="0">
                <a:ln>
                  <a:solidFill>
                    <a:sysClr val="windowText" lastClr="000000"/>
                  </a:solidFill>
                </a:ln>
                <a:solidFill>
                  <a:srgbClr val="C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|</a:t>
            </a:r>
            <a:r>
              <a:rPr lang="en-US" sz="2400" b="1" dirty="0" err="1">
                <a:ln>
                  <a:solidFill>
                    <a:sysClr val="windowText" lastClr="000000"/>
                  </a:solidFill>
                </a:ln>
                <a:solidFill>
                  <a:srgbClr val="C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MgCI</a:t>
            </a:r>
            <a:r>
              <a:rPr lang="ru-RU" sz="2400" b="1" baseline="-30000" dirty="0">
                <a:ln>
                  <a:solidFill>
                    <a:sysClr val="windowText" lastClr="000000"/>
                  </a:solidFill>
                </a:ln>
                <a:solidFill>
                  <a:srgbClr val="C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2</a:t>
            </a:r>
            <a:r>
              <a:rPr lang="ru-RU" sz="2400" b="1" dirty="0">
                <a:ln>
                  <a:solidFill>
                    <a:sysClr val="windowText" lastClr="000000"/>
                  </a:solidFill>
                </a:ln>
                <a:solidFill>
                  <a:srgbClr val="C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||</a:t>
            </a:r>
            <a:r>
              <a:rPr lang="en-US" sz="2400" b="1" dirty="0">
                <a:ln>
                  <a:solidFill>
                    <a:sysClr val="windowText" lastClr="000000"/>
                  </a:solidFill>
                </a:ln>
                <a:solidFill>
                  <a:srgbClr val="C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SnCI</a:t>
            </a:r>
            <a:r>
              <a:rPr lang="en-US" sz="2400" b="1" baseline="-30000" dirty="0">
                <a:ln>
                  <a:solidFill>
                    <a:sysClr val="windowText" lastClr="000000"/>
                  </a:solidFill>
                </a:ln>
                <a:solidFill>
                  <a:srgbClr val="C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2</a:t>
            </a:r>
            <a:r>
              <a:rPr lang="ru-RU" sz="2400" b="1" dirty="0">
                <a:ln>
                  <a:solidFill>
                    <a:sysClr val="windowText" lastClr="000000"/>
                  </a:solidFill>
                </a:ln>
                <a:solidFill>
                  <a:srgbClr val="C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|</a:t>
            </a:r>
            <a:r>
              <a:rPr lang="en-US" sz="2400" b="1" dirty="0" err="1">
                <a:ln>
                  <a:solidFill>
                    <a:sysClr val="windowText" lastClr="000000"/>
                  </a:solidFill>
                </a:ln>
                <a:solidFill>
                  <a:srgbClr val="C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Sn</a:t>
            </a:r>
            <a:r>
              <a:rPr lang="en-US" sz="2400" b="1" dirty="0">
                <a:ln>
                  <a:solidFill>
                    <a:sysClr val="windowText" lastClr="000000"/>
                  </a:solidFill>
                </a:ln>
                <a:solidFill>
                  <a:srgbClr val="C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sz="2400" dirty="0">
                <a:latin typeface="Arial" pitchFamily="34" charset="0"/>
                <a:ea typeface="Times New Roman" pitchFamily="18" charset="0"/>
                <a:cs typeface="Arial" pitchFamily="34" charset="0"/>
              </a:rPr>
              <a:t>(+)K</a:t>
            </a:r>
            <a:endParaRPr lang="ru-RU" sz="2400" dirty="0">
              <a:latin typeface="+mn-lt"/>
            </a:endParaRPr>
          </a:p>
        </p:txBody>
      </p:sp>
      <p:graphicFrame>
        <p:nvGraphicFramePr>
          <p:cNvPr id="6147" name="Object 3"/>
          <p:cNvGraphicFramePr>
            <a:graphicFrameLocks noChangeAspect="1"/>
          </p:cNvGraphicFramePr>
          <p:nvPr/>
        </p:nvGraphicFramePr>
        <p:xfrm>
          <a:off x="4932363" y="2454275"/>
          <a:ext cx="3073400" cy="590550"/>
        </p:xfrm>
        <a:graphic>
          <a:graphicData uri="http://schemas.openxmlformats.org/presentationml/2006/ole">
            <p:oleObj spid="_x0000_s6147" name="Формула" r:id="rId4" imgW="1371600" imgH="291960" progId="Equation.3">
              <p:embed/>
            </p:oleObj>
          </a:graphicData>
        </a:graphic>
      </p:graphicFrame>
      <p:graphicFrame>
        <p:nvGraphicFramePr>
          <p:cNvPr id="6148" name="Object 4"/>
          <p:cNvGraphicFramePr>
            <a:graphicFrameLocks noChangeAspect="1"/>
          </p:cNvGraphicFramePr>
          <p:nvPr/>
        </p:nvGraphicFramePr>
        <p:xfrm>
          <a:off x="827088" y="2454275"/>
          <a:ext cx="3071812" cy="644525"/>
        </p:xfrm>
        <a:graphic>
          <a:graphicData uri="http://schemas.openxmlformats.org/presentationml/2006/ole">
            <p:oleObj spid="_x0000_s6148" name="Формула" r:id="rId5" imgW="1371600" imgH="317160" progId="Equation.3">
              <p:embed/>
            </p:oleObj>
          </a:graphicData>
        </a:graphic>
      </p:graphicFrame>
      <p:sp>
        <p:nvSpPr>
          <p:cNvPr id="6151" name="TextBox 6"/>
          <p:cNvSpPr txBox="1">
            <a:spLocks noChangeArrowheads="1"/>
          </p:cNvSpPr>
          <p:nvPr/>
        </p:nvSpPr>
        <p:spPr bwMode="auto">
          <a:xfrm>
            <a:off x="1146175" y="3213100"/>
            <a:ext cx="313848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>
                <a:cs typeface="Arial" charset="0"/>
              </a:rPr>
              <a:t>А: </a:t>
            </a:r>
            <a:r>
              <a:rPr lang="en-US" sz="2400">
                <a:cs typeface="Arial" charset="0"/>
              </a:rPr>
              <a:t>Mg</a:t>
            </a:r>
            <a:r>
              <a:rPr lang="ru-RU" sz="2400">
                <a:cs typeface="Arial" charset="0"/>
              </a:rPr>
              <a:t> </a:t>
            </a:r>
            <a:r>
              <a:rPr lang="en-US" sz="2400">
                <a:cs typeface="Arial" charset="0"/>
              </a:rPr>
              <a:t>–</a:t>
            </a:r>
            <a:r>
              <a:rPr lang="ru-RU" sz="2400">
                <a:cs typeface="Arial" charset="0"/>
              </a:rPr>
              <a:t> </a:t>
            </a:r>
            <a:r>
              <a:rPr lang="en-US" sz="2400">
                <a:cs typeface="Arial" charset="0"/>
              </a:rPr>
              <a:t>2</a:t>
            </a:r>
            <a:r>
              <a:rPr lang="ru-RU" sz="2400">
                <a:cs typeface="Arial" charset="0"/>
              </a:rPr>
              <a:t>е</a:t>
            </a:r>
            <a:r>
              <a:rPr lang="ru-RU" sz="2400" baseline="30000">
                <a:cs typeface="Arial" charset="0"/>
              </a:rPr>
              <a:t>–  </a:t>
            </a:r>
            <a:r>
              <a:rPr lang="ru-RU" sz="2400">
                <a:cs typeface="Arial" charset="0"/>
              </a:rPr>
              <a:t>= </a:t>
            </a:r>
            <a:r>
              <a:rPr lang="en-US" sz="2400">
                <a:cs typeface="Arial" charset="0"/>
              </a:rPr>
              <a:t>Mg</a:t>
            </a:r>
            <a:r>
              <a:rPr lang="en-US" sz="2400" baseline="30000">
                <a:cs typeface="Arial" charset="0"/>
              </a:rPr>
              <a:t>2+</a:t>
            </a:r>
            <a:r>
              <a:rPr lang="ru-RU" sz="2400">
                <a:cs typeface="Arial" charset="0"/>
              </a:rPr>
              <a:t>   </a:t>
            </a:r>
          </a:p>
        </p:txBody>
      </p:sp>
      <p:sp>
        <p:nvSpPr>
          <p:cNvPr id="6152" name="TextBox 7"/>
          <p:cNvSpPr txBox="1">
            <a:spLocks noChangeArrowheads="1"/>
          </p:cNvSpPr>
          <p:nvPr/>
        </p:nvSpPr>
        <p:spPr bwMode="auto">
          <a:xfrm>
            <a:off x="5035550" y="3270250"/>
            <a:ext cx="27051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>
                <a:cs typeface="Arial" charset="0"/>
              </a:rPr>
              <a:t>К: </a:t>
            </a:r>
            <a:r>
              <a:rPr lang="en-US" sz="2400">
                <a:cs typeface="Arial" charset="0"/>
              </a:rPr>
              <a:t>Sn</a:t>
            </a:r>
            <a:r>
              <a:rPr lang="en-US" sz="2400" baseline="30000">
                <a:cs typeface="Arial" charset="0"/>
              </a:rPr>
              <a:t>2+ </a:t>
            </a:r>
            <a:r>
              <a:rPr lang="ru-RU" sz="2400">
                <a:cs typeface="Arial" charset="0"/>
              </a:rPr>
              <a:t>+ </a:t>
            </a:r>
            <a:r>
              <a:rPr lang="en-US" sz="2400">
                <a:cs typeface="Arial" charset="0"/>
              </a:rPr>
              <a:t>2</a:t>
            </a:r>
            <a:r>
              <a:rPr lang="ru-RU" sz="2400">
                <a:cs typeface="Arial" charset="0"/>
              </a:rPr>
              <a:t>е</a:t>
            </a:r>
            <a:r>
              <a:rPr lang="ru-RU" sz="2400" baseline="30000">
                <a:cs typeface="Arial" charset="0"/>
              </a:rPr>
              <a:t>–</a:t>
            </a:r>
            <a:r>
              <a:rPr lang="ru-RU" sz="2400">
                <a:cs typeface="Arial" charset="0"/>
              </a:rPr>
              <a:t> = </a:t>
            </a:r>
            <a:r>
              <a:rPr lang="en-US" sz="2400">
                <a:cs typeface="Arial" charset="0"/>
              </a:rPr>
              <a:t>Sn</a:t>
            </a:r>
            <a:endParaRPr lang="ru-RU" sz="2400">
              <a:cs typeface="Arial" charset="0"/>
            </a:endParaRPr>
          </a:p>
        </p:txBody>
      </p:sp>
      <p:sp>
        <p:nvSpPr>
          <p:cNvPr id="6153" name="TextBox 8"/>
          <p:cNvSpPr txBox="1">
            <a:spLocks noChangeArrowheads="1"/>
          </p:cNvSpPr>
          <p:nvPr/>
        </p:nvSpPr>
        <p:spPr bwMode="auto">
          <a:xfrm>
            <a:off x="647700" y="5732463"/>
            <a:ext cx="7885113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000" dirty="0" smtClean="0">
                <a:cs typeface="Arial" charset="0"/>
              </a:rPr>
              <a:t>=(– 0,136</a:t>
            </a:r>
            <a:r>
              <a:rPr lang="en-US" sz="2000" dirty="0">
                <a:cs typeface="Arial" charset="0"/>
              </a:rPr>
              <a:t>) + </a:t>
            </a:r>
            <a:r>
              <a:rPr lang="ru-RU" sz="2000" dirty="0">
                <a:cs typeface="Arial" charset="0"/>
              </a:rPr>
              <a:t>(</a:t>
            </a:r>
            <a:r>
              <a:rPr lang="en-US" sz="2000" dirty="0">
                <a:cs typeface="Arial" charset="0"/>
              </a:rPr>
              <a:t>0,059/2</a:t>
            </a:r>
            <a:r>
              <a:rPr lang="ru-RU" sz="2000" dirty="0">
                <a:cs typeface="Arial" charset="0"/>
              </a:rPr>
              <a:t>)*</a:t>
            </a:r>
            <a:r>
              <a:rPr lang="en-US" sz="2000" dirty="0">
                <a:cs typeface="Arial" charset="0"/>
              </a:rPr>
              <a:t>lg0,0001 – </a:t>
            </a:r>
            <a:r>
              <a:rPr lang="en-US" sz="2000" dirty="0" smtClean="0">
                <a:cs typeface="Arial" charset="0"/>
              </a:rPr>
              <a:t>(– 2,38</a:t>
            </a:r>
            <a:r>
              <a:rPr lang="en-US" sz="2000" dirty="0">
                <a:cs typeface="Arial" charset="0"/>
              </a:rPr>
              <a:t>) – </a:t>
            </a:r>
            <a:r>
              <a:rPr lang="ru-RU" sz="2000" dirty="0">
                <a:cs typeface="Arial" charset="0"/>
              </a:rPr>
              <a:t>(</a:t>
            </a:r>
            <a:r>
              <a:rPr lang="en-US" sz="2000" dirty="0">
                <a:cs typeface="Arial" charset="0"/>
              </a:rPr>
              <a:t>0,059/2</a:t>
            </a:r>
            <a:r>
              <a:rPr lang="ru-RU" sz="2000" dirty="0">
                <a:cs typeface="Arial" charset="0"/>
              </a:rPr>
              <a:t>)*</a:t>
            </a:r>
            <a:r>
              <a:rPr lang="en-US" sz="2000" dirty="0">
                <a:cs typeface="Arial" charset="0"/>
              </a:rPr>
              <a:t>lg0,01=</a:t>
            </a:r>
          </a:p>
          <a:p>
            <a:pPr algn="ctr"/>
            <a:r>
              <a:rPr lang="ru-RU" sz="2000" dirty="0">
                <a:cs typeface="Arial" charset="0"/>
              </a:rPr>
              <a:t>= </a:t>
            </a:r>
            <a:r>
              <a:rPr lang="en-US" sz="2000" dirty="0">
                <a:cs typeface="Arial" charset="0"/>
              </a:rPr>
              <a:t>2,244 – 0,059 =  +2,185 B</a:t>
            </a:r>
            <a:endParaRPr lang="ru-RU" sz="2000" dirty="0">
              <a:cs typeface="Arial" charset="0"/>
            </a:endParaRPr>
          </a:p>
        </p:txBody>
      </p:sp>
      <p:sp>
        <p:nvSpPr>
          <p:cNvPr id="6154" name="TextBox 9"/>
          <p:cNvSpPr txBox="1">
            <a:spLocks noChangeArrowheads="1"/>
          </p:cNvSpPr>
          <p:nvPr/>
        </p:nvSpPr>
        <p:spPr bwMode="auto">
          <a:xfrm>
            <a:off x="539750" y="1804988"/>
            <a:ext cx="13684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000">
                <a:cs typeface="Arial" charset="0"/>
              </a:rPr>
              <a:t>Решение: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170" name="Object 2"/>
          <p:cNvGraphicFramePr>
            <a:graphicFrameLocks noChangeAspect="1"/>
          </p:cNvGraphicFramePr>
          <p:nvPr/>
        </p:nvGraphicFramePr>
        <p:xfrm>
          <a:off x="179388" y="1044575"/>
          <a:ext cx="8713787" cy="3402013"/>
        </p:xfrm>
        <a:graphic>
          <a:graphicData uri="http://schemas.openxmlformats.org/presentationml/2006/ole">
            <p:oleObj spid="_x0000_s7170" name="Формула" r:id="rId3" imgW="4038480" imgH="1549080" progId="Equation.3">
              <p:embed/>
            </p:oleObj>
          </a:graphicData>
        </a:graphic>
      </p:graphicFrame>
      <p:graphicFrame>
        <p:nvGraphicFramePr>
          <p:cNvPr id="7171" name="Object 3"/>
          <p:cNvGraphicFramePr>
            <a:graphicFrameLocks noChangeAspect="1"/>
          </p:cNvGraphicFramePr>
          <p:nvPr/>
        </p:nvGraphicFramePr>
        <p:xfrm>
          <a:off x="2051050" y="5037138"/>
          <a:ext cx="1333500" cy="552450"/>
        </p:xfrm>
        <a:graphic>
          <a:graphicData uri="http://schemas.openxmlformats.org/presentationml/2006/ole">
            <p:oleObj spid="_x0000_s7171" name="Формула" r:id="rId4" imgW="660240" imgH="253800" progId="Equation.3">
              <p:embed/>
            </p:oleObj>
          </a:graphicData>
        </a:graphic>
      </p:graphicFrame>
      <p:graphicFrame>
        <p:nvGraphicFramePr>
          <p:cNvPr id="7172" name="Object 4"/>
          <p:cNvGraphicFramePr>
            <a:graphicFrameLocks noChangeAspect="1"/>
          </p:cNvGraphicFramePr>
          <p:nvPr/>
        </p:nvGraphicFramePr>
        <p:xfrm>
          <a:off x="5362575" y="5037138"/>
          <a:ext cx="1616075" cy="552450"/>
        </p:xfrm>
        <a:graphic>
          <a:graphicData uri="http://schemas.openxmlformats.org/presentationml/2006/ole">
            <p:oleObj spid="_x0000_s7172" name="Формула" r:id="rId5" imgW="799920" imgH="2538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6" name="Picture 8" descr="http://www.kaleydoskop-prk.ru/tinymce/jscripts/tiny_mce/plugins/imagemanager/46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39863" y="765175"/>
            <a:ext cx="6227762" cy="291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8194" name="Object 2"/>
          <p:cNvGraphicFramePr>
            <a:graphicFrameLocks noChangeAspect="1"/>
          </p:cNvGraphicFramePr>
          <p:nvPr/>
        </p:nvGraphicFramePr>
        <p:xfrm>
          <a:off x="2466975" y="4221163"/>
          <a:ext cx="4210050" cy="882650"/>
        </p:xfrm>
        <a:graphic>
          <a:graphicData uri="http://schemas.openxmlformats.org/presentationml/2006/ole">
            <p:oleObj spid="_x0000_s8194" name="Формула" r:id="rId4" imgW="2120760" imgH="4442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Прямоугольник 1"/>
          <p:cNvSpPr>
            <a:spLocks noChangeArrowheads="1"/>
          </p:cNvSpPr>
          <p:nvPr/>
        </p:nvSpPr>
        <p:spPr bwMode="auto">
          <a:xfrm>
            <a:off x="392113" y="1401763"/>
            <a:ext cx="8359775" cy="3416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600">
                <a:cs typeface="Arial" charset="0"/>
              </a:rPr>
              <a:t>Электрохимия  - это наука, которая изучает процессы,</a:t>
            </a:r>
            <a:endParaRPr lang="en-US" sz="3600">
              <a:cs typeface="Arial" charset="0"/>
            </a:endParaRPr>
          </a:p>
          <a:p>
            <a:pPr algn="ctr"/>
            <a:r>
              <a:rPr lang="ru-RU" sz="3600">
                <a:cs typeface="Arial" charset="0"/>
              </a:rPr>
              <a:t>либо протекающие с возникновением электрического тока,</a:t>
            </a:r>
            <a:endParaRPr lang="en-US" sz="3600">
              <a:cs typeface="Arial" charset="0"/>
            </a:endParaRPr>
          </a:p>
          <a:p>
            <a:pPr algn="ctr"/>
            <a:r>
              <a:rPr lang="ru-RU" sz="3600">
                <a:cs typeface="Arial" charset="0"/>
              </a:rPr>
              <a:t>либо вызванные электрическим током.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57158" y="882924"/>
            <a:ext cx="8572560" cy="4555093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36195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dirty="0">
                <a:ln>
                  <a:solidFill>
                    <a:sysClr val="windowText" lastClr="000000"/>
                  </a:solidFill>
                </a:ln>
                <a:latin typeface="Arial" pitchFamily="34" charset="0"/>
                <a:cs typeface="Arial" pitchFamily="34" charset="0"/>
              </a:rPr>
              <a:t>Электрохимические процессы – это частный случай окислительно-восстановительных </a:t>
            </a:r>
            <a:r>
              <a:rPr lang="ru-RU" sz="2800" dirty="0" err="1">
                <a:ln>
                  <a:solidFill>
                    <a:sysClr val="windowText" lastClr="000000"/>
                  </a:solidFill>
                </a:ln>
                <a:latin typeface="Arial" pitchFamily="34" charset="0"/>
                <a:cs typeface="Arial" pitchFamily="34" charset="0"/>
              </a:rPr>
              <a:t>р</a:t>
            </a:r>
            <a:r>
              <a:rPr lang="en-US" sz="2800" dirty="0">
                <a:ln>
                  <a:solidFill>
                    <a:sysClr val="windowText" lastClr="000000"/>
                  </a:solidFill>
                </a:ln>
                <a:latin typeface="Arial" pitchFamily="34" charset="0"/>
                <a:cs typeface="Arial" pitchFamily="34" charset="0"/>
              </a:rPr>
              <a:t>-</a:t>
            </a:r>
            <a:r>
              <a:rPr lang="ru-RU" sz="2800" dirty="0" err="1">
                <a:ln>
                  <a:solidFill>
                    <a:sysClr val="windowText" lastClr="000000"/>
                  </a:solidFill>
                </a:ln>
                <a:latin typeface="Arial" pitchFamily="34" charset="0"/>
                <a:cs typeface="Arial" pitchFamily="34" charset="0"/>
              </a:rPr>
              <a:t>ций</a:t>
            </a:r>
            <a:r>
              <a:rPr lang="ru-RU" sz="2800" dirty="0">
                <a:ln>
                  <a:solidFill>
                    <a:sysClr val="windowText" lastClr="000000"/>
                  </a:solidFill>
                </a:ln>
                <a:latin typeface="Arial" pitchFamily="34" charset="0"/>
                <a:cs typeface="Arial" pitchFamily="34" charset="0"/>
              </a:rPr>
              <a:t>. 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dirty="0">
                <a:ln>
                  <a:solidFill>
                    <a:sysClr val="windowText" lastClr="000000"/>
                  </a:solidFill>
                </a:ln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ОВР</a:t>
            </a:r>
            <a:r>
              <a:rPr lang="ru-RU" sz="2800" dirty="0">
                <a:ln>
                  <a:solidFill>
                    <a:sysClr val="windowText" lastClr="000000"/>
                  </a:solidFill>
                </a:ln>
                <a:latin typeface="Arial" pitchFamily="34" charset="0"/>
                <a:cs typeface="Arial" pitchFamily="34" charset="0"/>
              </a:rPr>
              <a:t> можно осуществлять двумя способами: </a:t>
            </a:r>
          </a:p>
          <a:p>
            <a:pPr marL="342900" indent="-342900" fontAlgn="auto">
              <a:spcBef>
                <a:spcPts val="600"/>
              </a:spcBef>
              <a:spcAft>
                <a:spcPts val="600"/>
              </a:spcAft>
              <a:buFontTx/>
              <a:buAutoNum type="arabicParenR"/>
              <a:defRPr/>
            </a:pPr>
            <a:r>
              <a:rPr lang="ru-RU" sz="2800" dirty="0">
                <a:ln>
                  <a:solidFill>
                    <a:sysClr val="windowText" lastClr="000000"/>
                  </a:solidFill>
                </a:ln>
                <a:latin typeface="Arial" pitchFamily="34" charset="0"/>
                <a:cs typeface="Arial" pitchFamily="34" charset="0"/>
              </a:rPr>
              <a:t> при </a:t>
            </a:r>
            <a:r>
              <a:rPr lang="ru-RU" sz="2800" dirty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прямом</a:t>
            </a:r>
            <a:r>
              <a:rPr lang="ru-RU" sz="2800" dirty="0">
                <a:ln>
                  <a:solidFill>
                    <a:sysClr val="windowText" lastClr="000000"/>
                  </a:solidFill>
                </a:ln>
                <a:latin typeface="Arial" pitchFamily="34" charset="0"/>
                <a:cs typeface="Arial" pitchFamily="34" charset="0"/>
              </a:rPr>
              <a:t> контакте окислителя и восстановителя, когда электроны переходят от восстановителя к окислителю</a:t>
            </a:r>
            <a:r>
              <a:rPr lang="en-US" sz="2800" dirty="0">
                <a:ln>
                  <a:solidFill>
                    <a:sysClr val="windowText" lastClr="000000"/>
                  </a:solidFill>
                </a:ln>
                <a:latin typeface="Arial" pitchFamily="34" charset="0"/>
                <a:cs typeface="Arial" pitchFamily="34" charset="0"/>
              </a:rPr>
              <a:t> </a:t>
            </a:r>
            <a:r>
              <a:rPr lang="ru-RU" sz="2800" dirty="0">
                <a:ln>
                  <a:solidFill>
                    <a:sysClr val="windowText" lastClr="000000"/>
                  </a:solidFill>
                </a:ln>
                <a:latin typeface="Arial" pitchFamily="34" charset="0"/>
                <a:cs typeface="Arial" pitchFamily="34" charset="0"/>
              </a:rPr>
              <a:t>непосредственно. </a:t>
            </a:r>
            <a:endParaRPr lang="en-US" sz="2800" dirty="0">
              <a:ln>
                <a:solidFill>
                  <a:sysClr val="windowText" lastClr="000000"/>
                </a:solidFill>
              </a:ln>
              <a:latin typeface="Arial" pitchFamily="34" charset="0"/>
              <a:cs typeface="Arial" pitchFamily="34" charset="0"/>
            </a:endParaRP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Tx/>
              <a:buAutoNum type="arabicParenR"/>
              <a:defRPr/>
            </a:pPr>
            <a:r>
              <a:rPr lang="ru-RU" sz="2800" dirty="0">
                <a:ln>
                  <a:solidFill>
                    <a:sysClr val="windowText" lastClr="000000"/>
                  </a:solidFill>
                </a:ln>
                <a:latin typeface="Arial" pitchFamily="34" charset="0"/>
                <a:cs typeface="Arial" pitchFamily="34" charset="0"/>
              </a:rPr>
              <a:t> при </a:t>
            </a:r>
            <a:r>
              <a:rPr lang="ru-RU" sz="2800" dirty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пространственном </a:t>
            </a:r>
            <a:r>
              <a:rPr lang="ru-RU" sz="2800" dirty="0">
                <a:ln>
                  <a:solidFill>
                    <a:sysClr val="windowText" lastClr="000000"/>
                  </a:solidFill>
                </a:ln>
                <a:latin typeface="Arial" pitchFamily="34" charset="0"/>
                <a:cs typeface="Arial" pitchFamily="34" charset="0"/>
              </a:rPr>
              <a:t>разделении окислителя и восстановителя, когда</a:t>
            </a:r>
            <a:r>
              <a:rPr lang="ru-RU" sz="2800" dirty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800" dirty="0">
                <a:ln>
                  <a:solidFill>
                    <a:sysClr val="windowText" lastClr="000000"/>
                  </a:solidFill>
                </a:ln>
                <a:latin typeface="Arial" pitchFamily="34" charset="0"/>
                <a:cs typeface="Arial" pitchFamily="34" charset="0"/>
              </a:rPr>
              <a:t>электроны переходят </a:t>
            </a:r>
            <a:r>
              <a:rPr lang="ru-RU" sz="2800" dirty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по проводнику </a:t>
            </a:r>
            <a:r>
              <a:rPr lang="ru-RU" sz="2800" dirty="0">
                <a:ln>
                  <a:solidFill>
                    <a:sysClr val="windowText" lastClr="000000"/>
                  </a:solidFill>
                </a:ln>
                <a:latin typeface="Arial" pitchFamily="34" charset="0"/>
                <a:cs typeface="Arial" pitchFamily="34" charset="0"/>
              </a:rPr>
              <a:t>электрического тока - </a:t>
            </a:r>
            <a:r>
              <a:rPr lang="ru-RU" sz="2800" dirty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по внешней цепи</a:t>
            </a:r>
            <a:r>
              <a:rPr lang="ru-RU" sz="2800" dirty="0">
                <a:ln>
                  <a:solidFill>
                    <a:sysClr val="windowText" lastClr="000000"/>
                  </a:solidFill>
                </a:ln>
                <a:latin typeface="Arial" pitchFamily="34" charset="0"/>
                <a:cs typeface="Arial" pitchFamily="34" charset="0"/>
              </a:rPr>
              <a:t>. </a:t>
            </a:r>
            <a:endParaRPr lang="ru-RU" sz="2800" dirty="0">
              <a:ln>
                <a:solidFill>
                  <a:sysClr val="windowText" lastClr="000000"/>
                </a:solidFill>
              </a:ln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29"/>
          <p:cNvGrpSpPr>
            <a:grpSpLocks/>
          </p:cNvGrpSpPr>
          <p:nvPr/>
        </p:nvGrpSpPr>
        <p:grpSpPr bwMode="auto">
          <a:xfrm>
            <a:off x="836613" y="2498725"/>
            <a:ext cx="2165350" cy="3216275"/>
            <a:chOff x="836752" y="2498718"/>
            <a:chExt cx="2165200" cy="3216298"/>
          </a:xfrm>
        </p:grpSpPr>
        <p:sp>
          <p:nvSpPr>
            <p:cNvPr id="9" name="Прямоугольник 8"/>
            <p:cNvSpPr/>
            <p:nvPr/>
          </p:nvSpPr>
          <p:spPr>
            <a:xfrm>
              <a:off x="885961" y="3497263"/>
              <a:ext cx="2082656" cy="2214578"/>
            </a:xfrm>
            <a:prstGeom prst="rect">
              <a:avLst/>
            </a:prstGeom>
            <a:solidFill>
              <a:srgbClr val="00B0F0">
                <a:alpha val="50000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n>
                  <a:solidFill>
                    <a:sysClr val="windowText" lastClr="000000"/>
                  </a:solidFill>
                </a:ln>
              </a:endParaRPr>
            </a:p>
          </p:txBody>
        </p:sp>
        <p:grpSp>
          <p:nvGrpSpPr>
            <p:cNvPr id="20496" name="Группа 10"/>
            <p:cNvGrpSpPr>
              <a:grpSpLocks/>
            </p:cNvGrpSpPr>
            <p:nvPr/>
          </p:nvGrpSpPr>
          <p:grpSpPr bwMode="auto">
            <a:xfrm>
              <a:off x="836752" y="2856702"/>
              <a:ext cx="2165200" cy="2858314"/>
              <a:chOff x="907396" y="1286654"/>
              <a:chExt cx="2165200" cy="2858314"/>
            </a:xfrm>
          </p:grpSpPr>
          <p:grpSp>
            <p:nvGrpSpPr>
              <p:cNvPr id="20500" name="Группа 7"/>
              <p:cNvGrpSpPr>
                <a:grpSpLocks/>
              </p:cNvGrpSpPr>
              <p:nvPr/>
            </p:nvGrpSpPr>
            <p:grpSpPr bwMode="auto">
              <a:xfrm>
                <a:off x="927868" y="1286654"/>
                <a:ext cx="2144728" cy="2858314"/>
                <a:chOff x="927868" y="1286654"/>
                <a:chExt cx="2144728" cy="2858314"/>
              </a:xfrm>
            </p:grpSpPr>
            <p:cxnSp>
              <p:nvCxnSpPr>
                <p:cNvPr id="20" name="Прямая соединительная линия 19"/>
                <p:cNvCxnSpPr/>
                <p:nvPr/>
              </p:nvCxnSpPr>
              <p:spPr>
                <a:xfrm rot="5400000">
                  <a:off x="-498347" y="2715415"/>
                  <a:ext cx="2854345" cy="1588"/>
                </a:xfrm>
                <a:prstGeom prst="line">
                  <a:avLst/>
                </a:prstGeom>
                <a:ln w="5715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1" name="Прямая соединительная линия 20"/>
                <p:cNvCxnSpPr/>
                <p:nvPr/>
              </p:nvCxnSpPr>
              <p:spPr>
                <a:xfrm>
                  <a:off x="929620" y="4143381"/>
                  <a:ext cx="2141388" cy="1587"/>
                </a:xfrm>
                <a:prstGeom prst="line">
                  <a:avLst/>
                </a:prstGeom>
                <a:ln w="5715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2" name="Прямая соединительная линия 21"/>
                <p:cNvCxnSpPr/>
                <p:nvPr/>
              </p:nvCxnSpPr>
              <p:spPr>
                <a:xfrm rot="5400000">
                  <a:off x="1644629" y="2715415"/>
                  <a:ext cx="2854345" cy="1588"/>
                </a:xfrm>
                <a:prstGeom prst="line">
                  <a:avLst/>
                </a:prstGeom>
                <a:ln w="5715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9" name="Прямая соединительная линия 9"/>
              <p:cNvCxnSpPr/>
              <p:nvPr/>
            </p:nvCxnSpPr>
            <p:spPr>
              <a:xfrm>
                <a:off x="907396" y="1919277"/>
                <a:ext cx="2142977" cy="1588"/>
              </a:xfrm>
              <a:prstGeom prst="line">
                <a:avLst/>
              </a:prstGeom>
              <a:ln w="571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1" name="Прямоугольник 10"/>
            <p:cNvSpPr/>
            <p:nvPr/>
          </p:nvSpPr>
          <p:spPr>
            <a:xfrm>
              <a:off x="1547903" y="2498718"/>
              <a:ext cx="428595" cy="2500331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n>
                  <a:solidFill>
                    <a:sysClr val="windowText" lastClr="000000"/>
                  </a:solidFill>
                </a:ln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1381549" y="5099392"/>
              <a:ext cx="1285884" cy="461665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400" dirty="0">
                  <a:ln>
                    <a:solidFill>
                      <a:sysClr val="windowText" lastClr="000000"/>
                    </a:solidFill>
                  </a:ln>
                  <a:latin typeface="Arial" pitchFamily="34" charset="0"/>
                  <a:cs typeface="Arial" pitchFamily="34" charset="0"/>
                </a:rPr>
                <a:t>CuSO</a:t>
              </a:r>
              <a:r>
                <a:rPr lang="en-US" sz="2400" baseline="-25000" dirty="0">
                  <a:ln>
                    <a:solidFill>
                      <a:sysClr val="windowText" lastClr="000000"/>
                    </a:solidFill>
                  </a:ln>
                  <a:latin typeface="Arial" pitchFamily="34" charset="0"/>
                  <a:cs typeface="Arial" pitchFamily="34" charset="0"/>
                </a:rPr>
                <a:t>4</a:t>
              </a:r>
              <a:endParaRPr lang="ru-RU" sz="2400" baseline="-25000" dirty="0">
                <a:ln>
                  <a:solidFill>
                    <a:sysClr val="windowText" lastClr="000000"/>
                  </a:solidFill>
                </a:ln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1497173" y="2925941"/>
              <a:ext cx="571504" cy="461665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400" dirty="0">
                  <a:ln>
                    <a:solidFill>
                      <a:sysClr val="windowText" lastClr="000000"/>
                    </a:solidFill>
                  </a:ln>
                  <a:latin typeface="Arial" pitchFamily="34" charset="0"/>
                  <a:cs typeface="Arial" pitchFamily="34" charset="0"/>
                </a:rPr>
                <a:t>Zn</a:t>
              </a:r>
              <a:endParaRPr lang="ru-RU" sz="2400" dirty="0">
                <a:ln>
                  <a:solidFill>
                    <a:sysClr val="windowText" lastClr="000000"/>
                  </a:solidFill>
                </a:ln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32" name="TextBox 31"/>
          <p:cNvSpPr txBox="1"/>
          <p:nvPr/>
        </p:nvSpPr>
        <p:spPr>
          <a:xfrm>
            <a:off x="2214546" y="1109947"/>
            <a:ext cx="6429420" cy="181588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>
                <a:ln>
                  <a:solidFill>
                    <a:sysClr val="windowText" lastClr="000000"/>
                  </a:solidFill>
                </a:ln>
                <a:latin typeface="Arial" pitchFamily="34" charset="0"/>
                <a:cs typeface="Arial" pitchFamily="34" charset="0"/>
              </a:rPr>
              <a:t>Zn</a:t>
            </a:r>
            <a:r>
              <a:rPr lang="ru-RU" sz="2800" dirty="0">
                <a:ln>
                  <a:solidFill>
                    <a:sysClr val="windowText" lastClr="000000"/>
                  </a:solidFill>
                </a:ln>
                <a:latin typeface="Arial" pitchFamily="34" charset="0"/>
                <a:cs typeface="Arial" pitchFamily="34" charset="0"/>
              </a:rPr>
              <a:t> + </a:t>
            </a:r>
            <a:r>
              <a:rPr lang="en-US" sz="2800" dirty="0">
                <a:ln>
                  <a:solidFill>
                    <a:sysClr val="windowText" lastClr="000000"/>
                  </a:solidFill>
                </a:ln>
                <a:latin typeface="Arial" pitchFamily="34" charset="0"/>
                <a:cs typeface="Arial" pitchFamily="34" charset="0"/>
              </a:rPr>
              <a:t>CuSO</a:t>
            </a:r>
            <a:r>
              <a:rPr lang="en-US" sz="2800" baseline="-25000" dirty="0">
                <a:ln>
                  <a:solidFill>
                    <a:sysClr val="windowText" lastClr="000000"/>
                  </a:solidFill>
                </a:ln>
                <a:latin typeface="Arial" pitchFamily="34" charset="0"/>
                <a:cs typeface="Arial" pitchFamily="34" charset="0"/>
              </a:rPr>
              <a:t>4</a:t>
            </a:r>
            <a:r>
              <a:rPr lang="ru-RU" sz="2800" dirty="0">
                <a:ln>
                  <a:solidFill>
                    <a:sysClr val="windowText" lastClr="000000"/>
                  </a:solidFill>
                </a:ln>
                <a:latin typeface="Arial" pitchFamily="34" charset="0"/>
                <a:cs typeface="Arial" pitchFamily="34" charset="0"/>
              </a:rPr>
              <a:t> =  </a:t>
            </a:r>
            <a:r>
              <a:rPr lang="en-US" sz="2800" dirty="0">
                <a:ln>
                  <a:solidFill>
                    <a:sysClr val="windowText" lastClr="000000"/>
                  </a:solidFill>
                </a:ln>
                <a:latin typeface="Arial" pitchFamily="34" charset="0"/>
                <a:cs typeface="Arial" pitchFamily="34" charset="0"/>
              </a:rPr>
              <a:t>Cu</a:t>
            </a:r>
            <a:r>
              <a:rPr lang="ru-RU" sz="2800" dirty="0">
                <a:ln>
                  <a:solidFill>
                    <a:sysClr val="windowText" lastClr="000000"/>
                  </a:solidFill>
                </a:ln>
                <a:latin typeface="Arial" pitchFamily="34" charset="0"/>
                <a:cs typeface="Arial" pitchFamily="34" charset="0"/>
              </a:rPr>
              <a:t> + </a:t>
            </a:r>
            <a:r>
              <a:rPr lang="en-US" sz="2800" dirty="0">
                <a:ln>
                  <a:solidFill>
                    <a:sysClr val="windowText" lastClr="000000"/>
                  </a:solidFill>
                </a:ln>
                <a:latin typeface="Arial" pitchFamily="34" charset="0"/>
                <a:cs typeface="Arial" pitchFamily="34" charset="0"/>
              </a:rPr>
              <a:t>ZnSO</a:t>
            </a:r>
            <a:r>
              <a:rPr lang="en-US" sz="2800" baseline="-25000" dirty="0">
                <a:ln>
                  <a:solidFill>
                    <a:sysClr val="windowText" lastClr="000000"/>
                  </a:solidFill>
                </a:ln>
                <a:latin typeface="Arial" pitchFamily="34" charset="0"/>
                <a:cs typeface="Arial" pitchFamily="34" charset="0"/>
              </a:rPr>
              <a:t>4</a:t>
            </a:r>
            <a:endParaRPr lang="ru-RU" sz="2800" baseline="-25000" dirty="0">
              <a:ln>
                <a:solidFill>
                  <a:sysClr val="windowText" lastClr="000000"/>
                </a:solidFill>
              </a:ln>
              <a:latin typeface="Arial" pitchFamily="34" charset="0"/>
              <a:cs typeface="Arial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dirty="0">
                <a:ln>
                  <a:solidFill>
                    <a:sysClr val="windowText" lastClr="000000"/>
                  </a:solidFill>
                </a:ln>
                <a:latin typeface="Arial" pitchFamily="34" charset="0"/>
                <a:cs typeface="Arial" pitchFamily="34" charset="0"/>
              </a:rPr>
              <a:t>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>
                <a:ln>
                  <a:solidFill>
                    <a:sysClr val="windowText" lastClr="000000"/>
                  </a:solidFill>
                </a:ln>
                <a:latin typeface="Arial" pitchFamily="34" charset="0"/>
                <a:cs typeface="Arial" pitchFamily="34" charset="0"/>
              </a:rPr>
              <a:t>Zn</a:t>
            </a:r>
            <a:r>
              <a:rPr lang="ru-RU" sz="2800" baseline="30000" dirty="0">
                <a:ln>
                  <a:solidFill>
                    <a:sysClr val="windowText" lastClr="000000"/>
                  </a:solidFill>
                </a:ln>
                <a:latin typeface="Arial" pitchFamily="34" charset="0"/>
                <a:cs typeface="Arial" pitchFamily="34" charset="0"/>
              </a:rPr>
              <a:t>0</a:t>
            </a:r>
            <a:r>
              <a:rPr lang="en-US" sz="2800" dirty="0">
                <a:ln>
                  <a:solidFill>
                    <a:sysClr val="windowText" lastClr="000000"/>
                  </a:solidFill>
                </a:ln>
                <a:latin typeface="Arial" pitchFamily="34" charset="0"/>
                <a:cs typeface="Arial" pitchFamily="34" charset="0"/>
              </a:rPr>
              <a:t> + Cu</a:t>
            </a:r>
            <a:r>
              <a:rPr lang="en-US" sz="2800" baseline="30000" dirty="0">
                <a:ln>
                  <a:solidFill>
                    <a:sysClr val="windowText" lastClr="000000"/>
                  </a:solidFill>
                </a:ln>
                <a:latin typeface="Arial" pitchFamily="34" charset="0"/>
                <a:cs typeface="Arial" pitchFamily="34" charset="0"/>
              </a:rPr>
              <a:t>2+</a:t>
            </a:r>
            <a:r>
              <a:rPr lang="ru-RU" sz="2800" dirty="0">
                <a:ln>
                  <a:solidFill>
                    <a:sysClr val="windowText" lastClr="000000"/>
                  </a:solidFill>
                </a:ln>
                <a:latin typeface="Arial" pitchFamily="34" charset="0"/>
                <a:cs typeface="Arial" pitchFamily="34" charset="0"/>
              </a:rPr>
              <a:t> + </a:t>
            </a:r>
            <a:r>
              <a:rPr lang="en-US" sz="2800" dirty="0">
                <a:ln>
                  <a:solidFill>
                    <a:sysClr val="windowText" lastClr="000000"/>
                  </a:solidFill>
                </a:ln>
                <a:latin typeface="Arial" pitchFamily="34" charset="0"/>
                <a:cs typeface="Arial" pitchFamily="34" charset="0"/>
              </a:rPr>
              <a:t>SO</a:t>
            </a:r>
            <a:r>
              <a:rPr lang="en-US" sz="2800" baseline="-25000" dirty="0">
                <a:ln>
                  <a:solidFill>
                    <a:sysClr val="windowText" lastClr="000000"/>
                  </a:solidFill>
                </a:ln>
                <a:latin typeface="Arial" pitchFamily="34" charset="0"/>
                <a:cs typeface="Arial" pitchFamily="34" charset="0"/>
              </a:rPr>
              <a:t>4</a:t>
            </a:r>
            <a:r>
              <a:rPr lang="ru-RU" sz="2800" baseline="30000" dirty="0">
                <a:ln>
                  <a:solidFill>
                    <a:sysClr val="windowText" lastClr="000000"/>
                  </a:solidFill>
                </a:ln>
                <a:latin typeface="Arial" pitchFamily="34" charset="0"/>
                <a:cs typeface="Arial" pitchFamily="34" charset="0"/>
              </a:rPr>
              <a:t>2-  </a:t>
            </a:r>
            <a:r>
              <a:rPr lang="en-US" sz="2800" dirty="0">
                <a:ln>
                  <a:solidFill>
                    <a:sysClr val="windowText" lastClr="000000"/>
                  </a:solidFill>
                </a:ln>
                <a:latin typeface="Arial" pitchFamily="34" charset="0"/>
                <a:cs typeface="Arial" pitchFamily="34" charset="0"/>
              </a:rPr>
              <a:t>= Cu</a:t>
            </a:r>
            <a:r>
              <a:rPr lang="ru-RU" sz="2800" baseline="30000" dirty="0">
                <a:ln>
                  <a:solidFill>
                    <a:sysClr val="windowText" lastClr="000000"/>
                  </a:solidFill>
                </a:ln>
                <a:latin typeface="Arial" pitchFamily="34" charset="0"/>
                <a:cs typeface="Arial" pitchFamily="34" charset="0"/>
              </a:rPr>
              <a:t>0</a:t>
            </a:r>
            <a:r>
              <a:rPr lang="ru-RU" sz="2800" dirty="0">
                <a:ln>
                  <a:solidFill>
                    <a:sysClr val="windowText" lastClr="000000"/>
                  </a:solidFill>
                </a:ln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>
                <a:ln>
                  <a:solidFill>
                    <a:sysClr val="windowText" lastClr="000000"/>
                  </a:solidFill>
                </a:ln>
                <a:latin typeface="Arial" pitchFamily="34" charset="0"/>
                <a:cs typeface="Arial" pitchFamily="34" charset="0"/>
              </a:rPr>
              <a:t>+</a:t>
            </a:r>
            <a:r>
              <a:rPr lang="ru-RU" sz="2800" dirty="0">
                <a:ln>
                  <a:solidFill>
                    <a:sysClr val="windowText" lastClr="000000"/>
                  </a:solidFill>
                </a:ln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>
                <a:ln>
                  <a:solidFill>
                    <a:sysClr val="windowText" lastClr="000000"/>
                  </a:solidFill>
                </a:ln>
                <a:latin typeface="Arial" pitchFamily="34" charset="0"/>
                <a:cs typeface="Arial" pitchFamily="34" charset="0"/>
              </a:rPr>
              <a:t>Zn</a:t>
            </a:r>
            <a:r>
              <a:rPr lang="en-US" sz="2800" baseline="30000" dirty="0">
                <a:ln>
                  <a:solidFill>
                    <a:sysClr val="windowText" lastClr="000000"/>
                  </a:solidFill>
                </a:ln>
                <a:latin typeface="Arial" pitchFamily="34" charset="0"/>
                <a:cs typeface="Arial" pitchFamily="34" charset="0"/>
              </a:rPr>
              <a:t>2+</a:t>
            </a:r>
            <a:r>
              <a:rPr lang="ru-RU" sz="2800" dirty="0">
                <a:ln>
                  <a:solidFill>
                    <a:sysClr val="windowText" lastClr="000000"/>
                  </a:solidFill>
                </a:ln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>
                <a:ln>
                  <a:solidFill>
                    <a:sysClr val="windowText" lastClr="000000"/>
                  </a:solidFill>
                </a:ln>
                <a:latin typeface="Arial" pitchFamily="34" charset="0"/>
                <a:cs typeface="Arial" pitchFamily="34" charset="0"/>
              </a:rPr>
              <a:t>SO</a:t>
            </a:r>
            <a:r>
              <a:rPr lang="en-US" sz="2800" baseline="-25000" dirty="0">
                <a:ln>
                  <a:solidFill>
                    <a:sysClr val="windowText" lastClr="000000"/>
                  </a:solidFill>
                </a:ln>
                <a:latin typeface="Arial" pitchFamily="34" charset="0"/>
                <a:cs typeface="Arial" pitchFamily="34" charset="0"/>
              </a:rPr>
              <a:t>4</a:t>
            </a:r>
            <a:r>
              <a:rPr lang="ru-RU" sz="2800" baseline="30000" dirty="0">
                <a:ln>
                  <a:solidFill>
                    <a:sysClr val="windowText" lastClr="000000"/>
                  </a:solidFill>
                </a:ln>
                <a:latin typeface="Arial" pitchFamily="34" charset="0"/>
                <a:cs typeface="Arial" pitchFamily="34" charset="0"/>
              </a:rPr>
              <a:t>2-</a:t>
            </a:r>
            <a:endParaRPr lang="ru-RU" sz="2800" baseline="-25000" dirty="0">
              <a:ln>
                <a:solidFill>
                  <a:sysClr val="windowText" lastClr="000000"/>
                </a:solidFill>
              </a:ln>
              <a:latin typeface="Arial" pitchFamily="34" charset="0"/>
              <a:cs typeface="Arial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800" dirty="0">
              <a:ln>
                <a:solidFill>
                  <a:sysClr val="windowText" lastClr="000000"/>
                </a:solidFill>
              </a:ln>
              <a:latin typeface="Arial" pitchFamily="34" charset="0"/>
              <a:cs typeface="Arial" pitchFamily="34" charset="0"/>
            </a:endParaRPr>
          </a:p>
        </p:txBody>
      </p:sp>
      <p:sp>
        <p:nvSpPr>
          <p:cNvPr id="34" name="Прямоугольник 33"/>
          <p:cNvSpPr/>
          <p:nvPr/>
        </p:nvSpPr>
        <p:spPr>
          <a:xfrm>
            <a:off x="4071934" y="3038773"/>
            <a:ext cx="404790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>
                <a:ln>
                  <a:solidFill>
                    <a:sysClr val="windowText" lastClr="000000"/>
                  </a:solidFill>
                </a:ln>
                <a:latin typeface="Arial" pitchFamily="34" charset="0"/>
                <a:cs typeface="Arial" pitchFamily="34" charset="0"/>
              </a:rPr>
              <a:t>Zn</a:t>
            </a:r>
            <a:r>
              <a:rPr lang="ru-RU" sz="2800" baseline="30000" dirty="0">
                <a:ln>
                  <a:solidFill>
                    <a:sysClr val="windowText" lastClr="000000"/>
                  </a:solidFill>
                </a:ln>
                <a:latin typeface="Arial" pitchFamily="34" charset="0"/>
                <a:cs typeface="Arial" pitchFamily="34" charset="0"/>
              </a:rPr>
              <a:t> 0</a:t>
            </a:r>
            <a:r>
              <a:rPr lang="en-US" sz="2800" dirty="0">
                <a:ln>
                  <a:solidFill>
                    <a:sysClr val="windowText" lastClr="000000"/>
                  </a:solidFill>
                </a:ln>
                <a:latin typeface="Arial" pitchFamily="34" charset="0"/>
                <a:cs typeface="Arial" pitchFamily="34" charset="0"/>
              </a:rPr>
              <a:t> + Cu</a:t>
            </a:r>
            <a:r>
              <a:rPr lang="en-US" sz="2800" baseline="30000" dirty="0">
                <a:ln>
                  <a:solidFill>
                    <a:sysClr val="windowText" lastClr="000000"/>
                  </a:solidFill>
                </a:ln>
                <a:latin typeface="Arial" pitchFamily="34" charset="0"/>
                <a:cs typeface="Arial" pitchFamily="34" charset="0"/>
              </a:rPr>
              <a:t>2+</a:t>
            </a:r>
            <a:r>
              <a:rPr lang="ru-RU" sz="2800" dirty="0">
                <a:ln>
                  <a:solidFill>
                    <a:sysClr val="windowText" lastClr="000000"/>
                  </a:solidFill>
                </a:ln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>
                <a:ln>
                  <a:solidFill>
                    <a:sysClr val="windowText" lastClr="000000"/>
                  </a:solidFill>
                </a:ln>
                <a:latin typeface="Arial" pitchFamily="34" charset="0"/>
                <a:cs typeface="Arial" pitchFamily="34" charset="0"/>
              </a:rPr>
              <a:t>= Zn</a:t>
            </a:r>
            <a:r>
              <a:rPr lang="en-US" sz="2800" baseline="30000" dirty="0">
                <a:ln>
                  <a:solidFill>
                    <a:sysClr val="windowText" lastClr="000000"/>
                  </a:solidFill>
                </a:ln>
                <a:latin typeface="Arial" pitchFamily="34" charset="0"/>
                <a:cs typeface="Arial" pitchFamily="34" charset="0"/>
              </a:rPr>
              <a:t>2+</a:t>
            </a:r>
            <a:r>
              <a:rPr lang="ru-RU" sz="2800" dirty="0">
                <a:ln>
                  <a:solidFill>
                    <a:sysClr val="windowText" lastClr="000000"/>
                  </a:solidFill>
                </a:ln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>
                <a:ln>
                  <a:solidFill>
                    <a:sysClr val="windowText" lastClr="000000"/>
                  </a:solidFill>
                </a:ln>
                <a:latin typeface="Arial" pitchFamily="34" charset="0"/>
                <a:cs typeface="Arial" pitchFamily="34" charset="0"/>
              </a:rPr>
              <a:t>+ Cu</a:t>
            </a:r>
            <a:r>
              <a:rPr lang="ru-RU" sz="2800" baseline="30000" dirty="0">
                <a:ln>
                  <a:solidFill>
                    <a:sysClr val="windowText" lastClr="000000"/>
                  </a:solidFill>
                </a:ln>
                <a:latin typeface="Arial" pitchFamily="34" charset="0"/>
                <a:cs typeface="Arial" pitchFamily="34" charset="0"/>
              </a:rPr>
              <a:t>0</a:t>
            </a:r>
            <a:endParaRPr lang="ru-RU" sz="2800" baseline="-25000" dirty="0">
              <a:ln>
                <a:solidFill>
                  <a:sysClr val="windowText" lastClr="000000"/>
                </a:solidFill>
              </a:ln>
              <a:latin typeface="Arial" pitchFamily="34" charset="0"/>
              <a:cs typeface="Arial" pitchFamily="34" charset="0"/>
            </a:endParaRPr>
          </a:p>
        </p:txBody>
      </p:sp>
      <p:sp>
        <p:nvSpPr>
          <p:cNvPr id="35" name="Прямоугольник 34"/>
          <p:cNvSpPr/>
          <p:nvPr/>
        </p:nvSpPr>
        <p:spPr>
          <a:xfrm>
            <a:off x="3854627" y="4002875"/>
            <a:ext cx="4717901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dirty="0">
                <a:ln>
                  <a:solidFill>
                    <a:sysClr val="windowText" lastClr="000000"/>
                  </a:solidFill>
                </a:ln>
                <a:latin typeface="Arial" pitchFamily="34" charset="0"/>
                <a:cs typeface="Arial" pitchFamily="34" charset="0"/>
              </a:rPr>
              <a:t>Zn</a:t>
            </a:r>
            <a:r>
              <a:rPr lang="ru-RU" sz="2800" baseline="30000" dirty="0">
                <a:ln>
                  <a:solidFill>
                    <a:sysClr val="windowText" lastClr="000000"/>
                  </a:solidFill>
                </a:ln>
                <a:latin typeface="Arial" pitchFamily="34" charset="0"/>
                <a:cs typeface="Arial" pitchFamily="34" charset="0"/>
              </a:rPr>
              <a:t>0</a:t>
            </a:r>
            <a:r>
              <a:rPr lang="ru-RU" sz="2800" baseline="-25000" dirty="0">
                <a:ln>
                  <a:solidFill>
                    <a:sysClr val="windowText" lastClr="000000"/>
                  </a:solidFill>
                </a:ln>
                <a:latin typeface="Arial" pitchFamily="34" charset="0"/>
                <a:cs typeface="Arial" pitchFamily="34" charset="0"/>
              </a:rPr>
              <a:t>(металл)</a:t>
            </a:r>
            <a:r>
              <a:rPr lang="ru-RU" sz="2800" dirty="0">
                <a:ln>
                  <a:solidFill>
                    <a:sysClr val="windowText" lastClr="000000"/>
                  </a:solidFill>
                </a:ln>
                <a:latin typeface="Arial" pitchFamily="34" charset="0"/>
                <a:cs typeface="Arial" pitchFamily="34" charset="0"/>
              </a:rPr>
              <a:t> - 2е</a:t>
            </a:r>
            <a:r>
              <a:rPr lang="ru-RU" sz="2800" baseline="30000" dirty="0">
                <a:ln>
                  <a:solidFill>
                    <a:sysClr val="windowText" lastClr="000000"/>
                  </a:solidFill>
                </a:ln>
                <a:latin typeface="Arial" pitchFamily="34" charset="0"/>
                <a:cs typeface="Arial" pitchFamily="34" charset="0"/>
              </a:rPr>
              <a:t>-</a:t>
            </a:r>
            <a:r>
              <a:rPr lang="ru-RU" sz="2800" dirty="0">
                <a:ln>
                  <a:solidFill>
                    <a:sysClr val="windowText" lastClr="000000"/>
                  </a:solidFill>
                </a:ln>
                <a:latin typeface="Arial" pitchFamily="34" charset="0"/>
                <a:cs typeface="Arial" pitchFamily="34" charset="0"/>
              </a:rPr>
              <a:t> = Zn</a:t>
            </a:r>
            <a:r>
              <a:rPr lang="ru-RU" sz="2800" baseline="30000" dirty="0">
                <a:ln>
                  <a:solidFill>
                    <a:sysClr val="windowText" lastClr="000000"/>
                  </a:solidFill>
                </a:ln>
                <a:latin typeface="Arial" pitchFamily="34" charset="0"/>
                <a:cs typeface="Arial" pitchFamily="34" charset="0"/>
              </a:rPr>
              <a:t>2+</a:t>
            </a:r>
            <a:r>
              <a:rPr lang="ru-RU" sz="2800" dirty="0">
                <a:ln>
                  <a:solidFill>
                    <a:sysClr val="windowText" lastClr="000000"/>
                  </a:solidFill>
                </a:ln>
                <a:latin typeface="Arial" pitchFamily="34" charset="0"/>
                <a:cs typeface="Arial" pitchFamily="34" charset="0"/>
              </a:rPr>
              <a:t> </a:t>
            </a:r>
            <a:r>
              <a:rPr lang="ru-RU" sz="2800" baseline="-25000" dirty="0">
                <a:ln>
                  <a:solidFill>
                    <a:sysClr val="windowText" lastClr="000000"/>
                  </a:solidFill>
                </a:ln>
                <a:latin typeface="Arial" pitchFamily="34" charset="0"/>
                <a:cs typeface="Arial" pitchFamily="34" charset="0"/>
              </a:rPr>
              <a:t>(раствор)</a:t>
            </a:r>
            <a:endParaRPr lang="ru-RU" sz="2800" baseline="-25000" dirty="0">
              <a:ln>
                <a:solidFill>
                  <a:sysClr val="windowText" lastClr="000000"/>
                </a:solidFill>
              </a:ln>
              <a:latin typeface="+mn-lt"/>
            </a:endParaRPr>
          </a:p>
        </p:txBody>
      </p:sp>
      <p:sp>
        <p:nvSpPr>
          <p:cNvPr id="36" name="Прямоугольник 35"/>
          <p:cNvSpPr/>
          <p:nvPr/>
        </p:nvSpPr>
        <p:spPr>
          <a:xfrm>
            <a:off x="3623693" y="4678854"/>
            <a:ext cx="4889683" cy="576000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dirty="0">
                <a:ln>
                  <a:solidFill>
                    <a:sysClr val="windowText" lastClr="000000"/>
                  </a:solidFill>
                </a:ln>
                <a:latin typeface="Arial" pitchFamily="34" charset="0"/>
                <a:cs typeface="Arial" pitchFamily="34" charset="0"/>
              </a:rPr>
              <a:t>Cu</a:t>
            </a:r>
            <a:r>
              <a:rPr lang="ru-RU" sz="2800" baseline="30000" dirty="0">
                <a:ln>
                  <a:solidFill>
                    <a:sysClr val="windowText" lastClr="000000"/>
                  </a:solidFill>
                </a:ln>
                <a:latin typeface="Arial" pitchFamily="34" charset="0"/>
                <a:cs typeface="Arial" pitchFamily="34" charset="0"/>
              </a:rPr>
              <a:t>2+</a:t>
            </a:r>
            <a:r>
              <a:rPr lang="ru-RU" sz="2800" baseline="-25000" dirty="0">
                <a:ln>
                  <a:solidFill>
                    <a:sysClr val="windowText" lastClr="000000"/>
                  </a:solidFill>
                </a:ln>
                <a:latin typeface="Arial" pitchFamily="34" charset="0"/>
                <a:cs typeface="Arial" pitchFamily="34" charset="0"/>
              </a:rPr>
              <a:t>(раствор)</a:t>
            </a:r>
            <a:r>
              <a:rPr lang="ru-RU" sz="2800" dirty="0">
                <a:ln>
                  <a:solidFill>
                    <a:sysClr val="windowText" lastClr="000000"/>
                  </a:solidFill>
                </a:ln>
                <a:latin typeface="Arial" pitchFamily="34" charset="0"/>
                <a:cs typeface="Arial" pitchFamily="34" charset="0"/>
              </a:rPr>
              <a:t> + 2е</a:t>
            </a:r>
            <a:r>
              <a:rPr lang="ru-RU" sz="2800" baseline="30000" dirty="0">
                <a:ln>
                  <a:solidFill>
                    <a:sysClr val="windowText" lastClr="000000"/>
                  </a:solidFill>
                </a:ln>
                <a:latin typeface="Arial" pitchFamily="34" charset="0"/>
                <a:cs typeface="Arial" pitchFamily="34" charset="0"/>
              </a:rPr>
              <a:t>-</a:t>
            </a:r>
            <a:r>
              <a:rPr lang="ru-RU" sz="2800" dirty="0">
                <a:ln>
                  <a:solidFill>
                    <a:sysClr val="windowText" lastClr="000000"/>
                  </a:solidFill>
                </a:ln>
                <a:latin typeface="Arial" pitchFamily="34" charset="0"/>
                <a:cs typeface="Arial" pitchFamily="34" charset="0"/>
              </a:rPr>
              <a:t> = Cu</a:t>
            </a:r>
            <a:r>
              <a:rPr lang="ru-RU" sz="2800" baseline="30000" dirty="0">
                <a:ln>
                  <a:solidFill>
                    <a:sysClr val="windowText" lastClr="000000"/>
                  </a:solidFill>
                </a:ln>
                <a:latin typeface="Arial" pitchFamily="34" charset="0"/>
                <a:cs typeface="Arial" pitchFamily="34" charset="0"/>
              </a:rPr>
              <a:t>0</a:t>
            </a:r>
            <a:r>
              <a:rPr lang="ru-RU" sz="2800" baseline="-25000" dirty="0">
                <a:ln>
                  <a:solidFill>
                    <a:sysClr val="windowText" lastClr="000000"/>
                  </a:solidFill>
                </a:ln>
                <a:latin typeface="Arial" pitchFamily="34" charset="0"/>
                <a:cs typeface="Arial" pitchFamily="34" charset="0"/>
              </a:rPr>
              <a:t>(металл)</a:t>
            </a:r>
            <a:r>
              <a:rPr lang="ru-RU" sz="2800" dirty="0">
                <a:ln>
                  <a:solidFill>
                    <a:sysClr val="windowText" lastClr="000000"/>
                  </a:solidFill>
                </a:ln>
                <a:latin typeface="Arial" pitchFamily="34" charset="0"/>
                <a:cs typeface="Arial" pitchFamily="34" charset="0"/>
              </a:rPr>
              <a:t> </a:t>
            </a:r>
            <a:endParaRPr lang="ru-RU" sz="2800" dirty="0">
              <a:ln>
                <a:solidFill>
                  <a:sysClr val="windowText" lastClr="000000"/>
                </a:solidFill>
              </a:ln>
              <a:latin typeface="+mn-lt"/>
            </a:endParaRPr>
          </a:p>
        </p:txBody>
      </p:sp>
      <p:sp>
        <p:nvSpPr>
          <p:cNvPr id="37" name="Прямоугольник 36"/>
          <p:cNvSpPr/>
          <p:nvPr/>
        </p:nvSpPr>
        <p:spPr>
          <a:xfrm>
            <a:off x="2285984" y="4500570"/>
            <a:ext cx="6286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ln>
                  <a:solidFill>
                    <a:sysClr val="windowText" lastClr="000000"/>
                  </a:solidFill>
                </a:ln>
                <a:latin typeface="Arial" pitchFamily="34" charset="0"/>
                <a:cs typeface="Arial" pitchFamily="34" charset="0"/>
              </a:rPr>
              <a:t>Zn</a:t>
            </a:r>
            <a:r>
              <a:rPr lang="ru-RU" baseline="30000" dirty="0">
                <a:ln>
                  <a:solidFill>
                    <a:sysClr val="windowText" lastClr="000000"/>
                  </a:solidFill>
                </a:ln>
                <a:latin typeface="Arial" pitchFamily="34" charset="0"/>
                <a:cs typeface="Arial" pitchFamily="34" charset="0"/>
              </a:rPr>
              <a:t>2+</a:t>
            </a:r>
            <a:endParaRPr lang="ru-RU" dirty="0">
              <a:ln>
                <a:solidFill>
                  <a:sysClr val="windowText" lastClr="000000"/>
                </a:solidFill>
              </a:ln>
              <a:latin typeface="+mn-lt"/>
            </a:endParaRPr>
          </a:p>
        </p:txBody>
      </p:sp>
      <p:sp>
        <p:nvSpPr>
          <p:cNvPr id="38" name="Прямоугольник 37"/>
          <p:cNvSpPr/>
          <p:nvPr/>
        </p:nvSpPr>
        <p:spPr>
          <a:xfrm>
            <a:off x="2285984" y="3789183"/>
            <a:ext cx="65434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ln>
                  <a:solidFill>
                    <a:sysClr val="windowText" lastClr="000000"/>
                  </a:solidFill>
                </a:ln>
                <a:latin typeface="Arial" pitchFamily="34" charset="0"/>
                <a:cs typeface="Arial" pitchFamily="34" charset="0"/>
              </a:rPr>
              <a:t>Cu</a:t>
            </a:r>
            <a:r>
              <a:rPr lang="en-US" baseline="30000" dirty="0">
                <a:ln>
                  <a:solidFill>
                    <a:sysClr val="windowText" lastClr="000000"/>
                  </a:solidFill>
                </a:ln>
                <a:latin typeface="Arial" pitchFamily="34" charset="0"/>
                <a:cs typeface="Arial" pitchFamily="34" charset="0"/>
              </a:rPr>
              <a:t>2+</a:t>
            </a:r>
            <a:endParaRPr lang="ru-RU" dirty="0">
              <a:ln>
                <a:solidFill>
                  <a:sysClr val="windowText" lastClr="000000"/>
                </a:solidFill>
              </a:ln>
              <a:latin typeface="+mn-lt"/>
            </a:endParaRPr>
          </a:p>
        </p:txBody>
      </p:sp>
      <p:cxnSp>
        <p:nvCxnSpPr>
          <p:cNvPr id="16" name="Прямая со стрелкой 15"/>
          <p:cNvCxnSpPr/>
          <p:nvPr/>
        </p:nvCxnSpPr>
        <p:spPr>
          <a:xfrm flipH="1">
            <a:off x="2159000" y="4143375"/>
            <a:ext cx="500063" cy="1588"/>
          </a:xfrm>
          <a:prstGeom prst="straightConnector1">
            <a:avLst/>
          </a:prstGeom>
          <a:ln>
            <a:tailEnd type="stealth" w="lg" len="lg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/>
          <p:nvPr/>
        </p:nvCxnSpPr>
        <p:spPr>
          <a:xfrm>
            <a:off x="2000250" y="4857750"/>
            <a:ext cx="500063" cy="1588"/>
          </a:xfrm>
          <a:prstGeom prst="straightConnector1">
            <a:avLst/>
          </a:prstGeom>
          <a:ln>
            <a:tailEnd type="stealth" w="lg" len="lg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1857356" y="357166"/>
            <a:ext cx="5929354" cy="52322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dirty="0">
                <a:ln>
                  <a:solidFill>
                    <a:sysClr val="windowText" lastClr="000000"/>
                  </a:solidFill>
                </a:ln>
                <a:latin typeface="Arial" pitchFamily="34" charset="0"/>
                <a:cs typeface="Arial" pitchFamily="34" charset="0"/>
              </a:rPr>
              <a:t>Первый способ проведения ОВР</a:t>
            </a:r>
          </a:p>
        </p:txBody>
      </p:sp>
      <p:cxnSp>
        <p:nvCxnSpPr>
          <p:cNvPr id="41" name="Прямая со стрелкой 40"/>
          <p:cNvCxnSpPr/>
          <p:nvPr/>
        </p:nvCxnSpPr>
        <p:spPr>
          <a:xfrm rot="5400000">
            <a:off x="5751513" y="4608513"/>
            <a:ext cx="357187" cy="1587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Дуга 28"/>
          <p:cNvSpPr/>
          <p:nvPr/>
        </p:nvSpPr>
        <p:spPr>
          <a:xfrm rot="10800000">
            <a:off x="1398588" y="3514725"/>
            <a:ext cx="260350" cy="1428750"/>
          </a:xfrm>
          <a:prstGeom prst="arc">
            <a:avLst>
              <a:gd name="adj1" fmla="val 16200000"/>
              <a:gd name="adj2" fmla="val 5360964"/>
            </a:avLst>
          </a:prstGeom>
          <a:solidFill>
            <a:srgbClr val="FF0000"/>
          </a:solidFill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ln>
                <a:solidFill>
                  <a:sysClr val="windowText" lastClr="000000"/>
                </a:solidFill>
              </a:ln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3" name="Дуга 22"/>
          <p:cNvSpPr/>
          <p:nvPr/>
        </p:nvSpPr>
        <p:spPr>
          <a:xfrm rot="10800000" flipH="1" flipV="1">
            <a:off x="1838325" y="3519488"/>
            <a:ext cx="258763" cy="1428750"/>
          </a:xfrm>
          <a:prstGeom prst="arc">
            <a:avLst>
              <a:gd name="adj1" fmla="val 16200000"/>
              <a:gd name="adj2" fmla="val 5360964"/>
            </a:avLst>
          </a:prstGeom>
          <a:solidFill>
            <a:srgbClr val="FF0000"/>
          </a:solidFill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ln>
                <a:solidFill>
                  <a:sysClr val="windowText" lastClr="000000"/>
                </a:solidFill>
              </a:ln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3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3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6" dur="500"/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1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 build="p"/>
      <p:bldP spid="34" grpId="0" build="p"/>
      <p:bldP spid="35" grpId="0" build="allAtOnce"/>
      <p:bldP spid="36" grpId="0" build="allAtOnce"/>
      <p:bldP spid="37" grpId="0" build="allAtOnce"/>
      <p:bldP spid="38" grpId="0" build="allAtOnce"/>
      <p:bldP spid="29" grpId="0" animBg="1"/>
      <p:bldP spid="2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33"/>
          <p:cNvGrpSpPr>
            <a:grpSpLocks/>
          </p:cNvGrpSpPr>
          <p:nvPr/>
        </p:nvGrpSpPr>
        <p:grpSpPr bwMode="auto">
          <a:xfrm>
            <a:off x="1427163" y="1485900"/>
            <a:ext cx="1074737" cy="1066800"/>
            <a:chOff x="1496990" y="1785926"/>
            <a:chExt cx="1074011" cy="1065576"/>
          </a:xfrm>
        </p:grpSpPr>
        <p:cxnSp>
          <p:nvCxnSpPr>
            <p:cNvPr id="19" name="Прямая соединительная линия 18"/>
            <p:cNvCxnSpPr/>
            <p:nvPr/>
          </p:nvCxnSpPr>
          <p:spPr>
            <a:xfrm rot="5400000" flipH="1" flipV="1">
              <a:off x="1283716" y="2581144"/>
              <a:ext cx="428133" cy="1586"/>
            </a:xfrm>
            <a:prstGeom prst="line">
              <a:avLst/>
            </a:prstGeom>
            <a:ln w="31750"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Прямая соединительная линия 20"/>
            <p:cNvCxnSpPr/>
            <p:nvPr/>
          </p:nvCxnSpPr>
          <p:spPr>
            <a:xfrm rot="5400000" flipH="1" flipV="1">
              <a:off x="2354555" y="2592243"/>
              <a:ext cx="428133" cy="1587"/>
            </a:xfrm>
            <a:prstGeom prst="line">
              <a:avLst/>
            </a:prstGeom>
            <a:ln w="31750"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Дуга 21"/>
            <p:cNvSpPr/>
            <p:nvPr/>
          </p:nvSpPr>
          <p:spPr>
            <a:xfrm>
              <a:off x="1500163" y="2014264"/>
              <a:ext cx="1070838" cy="837238"/>
            </a:xfrm>
            <a:prstGeom prst="arc">
              <a:avLst>
                <a:gd name="adj1" fmla="val 10739202"/>
                <a:gd name="adj2" fmla="val 0"/>
              </a:avLst>
            </a:prstGeom>
            <a:ln w="31750"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24" name="Овал 23"/>
            <p:cNvSpPr/>
            <p:nvPr/>
          </p:nvSpPr>
          <p:spPr>
            <a:xfrm>
              <a:off x="1796824" y="1854111"/>
              <a:ext cx="499725" cy="499488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b="1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endParaRPr>
            </a:p>
          </p:txBody>
        </p:sp>
        <p:cxnSp>
          <p:nvCxnSpPr>
            <p:cNvPr id="27" name="Прямая со стрелкой 26"/>
            <p:cNvCxnSpPr/>
            <p:nvPr/>
          </p:nvCxnSpPr>
          <p:spPr>
            <a:xfrm flipV="1">
              <a:off x="1785720" y="1785926"/>
              <a:ext cx="571114" cy="499489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4" name="Группа 34"/>
          <p:cNvGrpSpPr>
            <a:grpSpLocks/>
          </p:cNvGrpSpPr>
          <p:nvPr/>
        </p:nvGrpSpPr>
        <p:grpSpPr bwMode="auto">
          <a:xfrm>
            <a:off x="857250" y="2498725"/>
            <a:ext cx="2357438" cy="3216275"/>
            <a:chOff x="927868" y="2927346"/>
            <a:chExt cx="2358248" cy="3216298"/>
          </a:xfrm>
        </p:grpSpPr>
        <p:sp>
          <p:nvSpPr>
            <p:cNvPr id="28" name="Прямоугольник 27"/>
            <p:cNvSpPr/>
            <p:nvPr/>
          </p:nvSpPr>
          <p:spPr>
            <a:xfrm>
              <a:off x="2037912" y="3929066"/>
              <a:ext cx="1008408" cy="2214578"/>
            </a:xfrm>
            <a:prstGeom prst="rect">
              <a:avLst/>
            </a:prstGeom>
            <a:solidFill>
              <a:srgbClr val="00B0F0">
                <a:alpha val="5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grpSp>
          <p:nvGrpSpPr>
            <p:cNvPr id="21531" name="Группа 10"/>
            <p:cNvGrpSpPr>
              <a:grpSpLocks/>
            </p:cNvGrpSpPr>
            <p:nvPr/>
          </p:nvGrpSpPr>
          <p:grpSpPr bwMode="auto">
            <a:xfrm>
              <a:off x="927868" y="3285330"/>
              <a:ext cx="2144728" cy="2858314"/>
              <a:chOff x="927868" y="1286654"/>
              <a:chExt cx="2144728" cy="2858314"/>
            </a:xfrm>
          </p:grpSpPr>
          <p:grpSp>
            <p:nvGrpSpPr>
              <p:cNvPr id="21539" name="Группа 7"/>
              <p:cNvGrpSpPr>
                <a:grpSpLocks/>
              </p:cNvGrpSpPr>
              <p:nvPr/>
            </p:nvGrpSpPr>
            <p:grpSpPr bwMode="auto">
              <a:xfrm>
                <a:off x="927868" y="1286654"/>
                <a:ext cx="2144728" cy="2858314"/>
                <a:chOff x="927868" y="1286654"/>
                <a:chExt cx="2144728" cy="2858314"/>
              </a:xfrm>
            </p:grpSpPr>
            <p:cxnSp>
              <p:nvCxnSpPr>
                <p:cNvPr id="3" name="Прямая соединительная линия 2"/>
                <p:cNvCxnSpPr/>
                <p:nvPr/>
              </p:nvCxnSpPr>
              <p:spPr>
                <a:xfrm rot="5400000">
                  <a:off x="-498511" y="2715415"/>
                  <a:ext cx="2854345" cy="1589"/>
                </a:xfrm>
                <a:prstGeom prst="line">
                  <a:avLst/>
                </a:prstGeom>
                <a:ln w="5715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" name="Прямая соединительная линия 4"/>
                <p:cNvCxnSpPr/>
                <p:nvPr/>
              </p:nvCxnSpPr>
              <p:spPr>
                <a:xfrm>
                  <a:off x="929457" y="4143381"/>
                  <a:ext cx="2142273" cy="1587"/>
                </a:xfrm>
                <a:prstGeom prst="line">
                  <a:avLst/>
                </a:prstGeom>
                <a:ln w="5715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" name="Прямая соединительная линия 6"/>
                <p:cNvCxnSpPr/>
                <p:nvPr/>
              </p:nvCxnSpPr>
              <p:spPr>
                <a:xfrm rot="5400000">
                  <a:off x="1645351" y="2715415"/>
                  <a:ext cx="2854345" cy="1589"/>
                </a:xfrm>
                <a:prstGeom prst="line">
                  <a:avLst/>
                </a:prstGeom>
                <a:ln w="5715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0" name="Прямая соединительная линия 9"/>
              <p:cNvCxnSpPr/>
              <p:nvPr/>
            </p:nvCxnSpPr>
            <p:spPr>
              <a:xfrm>
                <a:off x="929457" y="1928802"/>
                <a:ext cx="2142273" cy="1588"/>
              </a:xfrm>
              <a:prstGeom prst="line">
                <a:avLst/>
              </a:prstGeom>
              <a:ln w="571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2" name="Прямоугольник 11"/>
            <p:cNvSpPr/>
            <p:nvPr/>
          </p:nvSpPr>
          <p:spPr>
            <a:xfrm>
              <a:off x="1285179" y="2927346"/>
              <a:ext cx="428772" cy="2500331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3" name="Прямоугольник 12"/>
            <p:cNvSpPr/>
            <p:nvPr/>
          </p:nvSpPr>
          <p:spPr>
            <a:xfrm>
              <a:off x="2357109" y="2928934"/>
              <a:ext cx="428772" cy="2500330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21534" name="TextBox 15"/>
            <p:cNvSpPr txBox="1">
              <a:spLocks noChangeArrowheads="1"/>
            </p:cNvSpPr>
            <p:nvPr/>
          </p:nvSpPr>
          <p:spPr bwMode="auto">
            <a:xfrm>
              <a:off x="947536" y="5570552"/>
              <a:ext cx="1285884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400">
                  <a:cs typeface="Arial" charset="0"/>
                </a:rPr>
                <a:t>ZnSO</a:t>
              </a:r>
              <a:r>
                <a:rPr lang="en-US" sz="2400" baseline="-25000">
                  <a:cs typeface="Arial" charset="0"/>
                </a:rPr>
                <a:t>4</a:t>
              </a:r>
              <a:endParaRPr lang="ru-RU" sz="2400" baseline="-25000">
                <a:cs typeface="Arial" charset="0"/>
              </a:endParaRPr>
            </a:p>
          </p:txBody>
        </p:sp>
        <p:sp>
          <p:nvSpPr>
            <p:cNvPr id="21535" name="TextBox 16"/>
            <p:cNvSpPr txBox="1">
              <a:spLocks noChangeArrowheads="1"/>
            </p:cNvSpPr>
            <p:nvPr/>
          </p:nvSpPr>
          <p:spPr bwMode="auto">
            <a:xfrm>
              <a:off x="2000232" y="5570552"/>
              <a:ext cx="1285884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400">
                  <a:cs typeface="Arial" charset="0"/>
                </a:rPr>
                <a:t>CuSO</a:t>
              </a:r>
              <a:r>
                <a:rPr lang="en-US" sz="2400" baseline="-25000">
                  <a:cs typeface="Arial" charset="0"/>
                </a:rPr>
                <a:t>4</a:t>
              </a:r>
              <a:endParaRPr lang="ru-RU" sz="2400" baseline="-25000">
                <a:cs typeface="Arial" charset="0"/>
              </a:endParaRPr>
            </a:p>
          </p:txBody>
        </p:sp>
        <p:cxnSp>
          <p:nvCxnSpPr>
            <p:cNvPr id="31" name="Прямая со стрелкой 30"/>
            <p:cNvCxnSpPr/>
            <p:nvPr/>
          </p:nvCxnSpPr>
          <p:spPr>
            <a:xfrm flipH="1">
              <a:off x="1785413" y="5262576"/>
              <a:ext cx="431948" cy="1587"/>
            </a:xfrm>
            <a:prstGeom prst="straightConnector1">
              <a:avLst/>
            </a:prstGeom>
            <a:ln>
              <a:solidFill>
                <a:srgbClr val="002060"/>
              </a:solidFill>
              <a:tailEnd type="stealth" w="lg" len="lg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30" name="Прямая со стрелкой 29"/>
            <p:cNvCxnSpPr/>
            <p:nvPr/>
          </p:nvCxnSpPr>
          <p:spPr>
            <a:xfrm>
              <a:off x="1785413" y="4802197"/>
              <a:ext cx="431948" cy="1587"/>
            </a:xfrm>
            <a:prstGeom prst="straightConnector1">
              <a:avLst/>
            </a:prstGeom>
            <a:ln>
              <a:solidFill>
                <a:srgbClr val="002060"/>
              </a:solidFill>
              <a:tailEnd type="stealth" w="lg" len="lg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5" name="Прямая соединительная линия 14"/>
            <p:cNvCxnSpPr/>
            <p:nvPr/>
          </p:nvCxnSpPr>
          <p:spPr>
            <a:xfrm rot="5400000">
              <a:off x="894098" y="5034768"/>
              <a:ext cx="2212991" cy="1588"/>
            </a:xfrm>
            <a:prstGeom prst="line">
              <a:avLst/>
            </a:prstGeom>
            <a:ln>
              <a:prstDash val="lgDash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33" name="Дуга 32"/>
          <p:cNvSpPr/>
          <p:nvPr/>
        </p:nvSpPr>
        <p:spPr>
          <a:xfrm rot="10800000">
            <a:off x="1489075" y="3533775"/>
            <a:ext cx="260350" cy="1428750"/>
          </a:xfrm>
          <a:prstGeom prst="arc">
            <a:avLst>
              <a:gd name="adj1" fmla="val 16200000"/>
              <a:gd name="adj2" fmla="val 5360964"/>
            </a:avLst>
          </a:prstGeom>
          <a:solidFill>
            <a:schemeClr val="bg1"/>
          </a:solidFill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2" name="Дуга 31"/>
          <p:cNvSpPr/>
          <p:nvPr/>
        </p:nvSpPr>
        <p:spPr>
          <a:xfrm rot="10800000">
            <a:off x="2143125" y="3500438"/>
            <a:ext cx="260350" cy="1428750"/>
          </a:xfrm>
          <a:prstGeom prst="arc">
            <a:avLst>
              <a:gd name="adj1" fmla="val 16200000"/>
              <a:gd name="adj2" fmla="val 5360964"/>
            </a:avLst>
          </a:prstGeom>
          <a:solidFill>
            <a:srgbClr val="FF0000"/>
          </a:solidFill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6" name="Прямоугольник 35"/>
          <p:cNvSpPr>
            <a:spLocks noChangeArrowheads="1"/>
          </p:cNvSpPr>
          <p:nvPr/>
        </p:nvSpPr>
        <p:spPr bwMode="auto">
          <a:xfrm>
            <a:off x="1504950" y="714375"/>
            <a:ext cx="61341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>
                <a:cs typeface="Arial" charset="0"/>
              </a:rPr>
              <a:t>Гальванический элемент Якоби- Даниэля</a:t>
            </a:r>
            <a:endParaRPr lang="ru-RU" sz="2400">
              <a:latin typeface="Calibri" pitchFamily="34" charset="0"/>
            </a:endParaRPr>
          </a:p>
        </p:txBody>
      </p:sp>
      <p:sp>
        <p:nvSpPr>
          <p:cNvPr id="37" name="TextBox 36"/>
          <p:cNvSpPr txBox="1">
            <a:spLocks noChangeArrowheads="1"/>
          </p:cNvSpPr>
          <p:nvPr/>
        </p:nvSpPr>
        <p:spPr bwMode="auto">
          <a:xfrm>
            <a:off x="1143000" y="3000375"/>
            <a:ext cx="5715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>
                <a:cs typeface="Arial" charset="0"/>
              </a:rPr>
              <a:t>Zn</a:t>
            </a:r>
            <a:endParaRPr lang="ru-RU" sz="2400">
              <a:cs typeface="Arial" charset="0"/>
            </a:endParaRPr>
          </a:p>
        </p:txBody>
      </p:sp>
      <p:sp>
        <p:nvSpPr>
          <p:cNvPr id="38" name="TextBox 37"/>
          <p:cNvSpPr txBox="1">
            <a:spLocks noChangeArrowheads="1"/>
          </p:cNvSpPr>
          <p:nvPr/>
        </p:nvSpPr>
        <p:spPr bwMode="auto">
          <a:xfrm>
            <a:off x="2203450" y="3000375"/>
            <a:ext cx="64293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>
                <a:cs typeface="Arial" charset="0"/>
              </a:rPr>
              <a:t>Cu</a:t>
            </a:r>
            <a:endParaRPr lang="ru-RU" sz="2400">
              <a:cs typeface="Arial" charset="0"/>
            </a:endParaRPr>
          </a:p>
        </p:txBody>
      </p:sp>
      <p:sp>
        <p:nvSpPr>
          <p:cNvPr id="40" name="Минус 39"/>
          <p:cNvSpPr/>
          <p:nvPr/>
        </p:nvSpPr>
        <p:spPr>
          <a:xfrm>
            <a:off x="1285875" y="2643188"/>
            <a:ext cx="252413" cy="179387"/>
          </a:xfrm>
          <a:prstGeom prst="mathMinus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1" name="Плюс 40"/>
          <p:cNvSpPr/>
          <p:nvPr/>
        </p:nvSpPr>
        <p:spPr>
          <a:xfrm>
            <a:off x="2395538" y="2643188"/>
            <a:ext cx="214312" cy="214312"/>
          </a:xfrm>
          <a:prstGeom prst="mathPlus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grpSp>
        <p:nvGrpSpPr>
          <p:cNvPr id="9" name="Группа 43"/>
          <p:cNvGrpSpPr>
            <a:grpSpLocks/>
          </p:cNvGrpSpPr>
          <p:nvPr/>
        </p:nvGrpSpPr>
        <p:grpSpPr bwMode="auto">
          <a:xfrm>
            <a:off x="3714750" y="1954213"/>
            <a:ext cx="4500563" cy="642937"/>
            <a:chOff x="3714744" y="1142984"/>
            <a:chExt cx="4500594" cy="523220"/>
          </a:xfrm>
        </p:grpSpPr>
        <p:sp>
          <p:nvSpPr>
            <p:cNvPr id="21527" name="TextBox 38"/>
            <p:cNvSpPr txBox="1">
              <a:spLocks noChangeArrowheads="1"/>
            </p:cNvSpPr>
            <p:nvPr/>
          </p:nvSpPr>
          <p:spPr bwMode="auto">
            <a:xfrm>
              <a:off x="5286380" y="1214422"/>
              <a:ext cx="71438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21528" name="TextBox 41"/>
            <p:cNvSpPr txBox="1">
              <a:spLocks noChangeArrowheads="1"/>
            </p:cNvSpPr>
            <p:nvPr/>
          </p:nvSpPr>
          <p:spPr bwMode="auto">
            <a:xfrm>
              <a:off x="3714744" y="1142984"/>
              <a:ext cx="4500594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800">
                  <a:cs typeface="Arial" charset="0"/>
                </a:rPr>
                <a:t>(-) A: Zn</a:t>
              </a:r>
              <a:r>
                <a:rPr lang="en-US" sz="2800" baseline="30000">
                  <a:cs typeface="Arial" charset="0"/>
                </a:rPr>
                <a:t>0</a:t>
              </a:r>
              <a:r>
                <a:rPr lang="en-US" sz="2800">
                  <a:cs typeface="Arial" charset="0"/>
                </a:rPr>
                <a:t> – 2e       Zn</a:t>
              </a:r>
              <a:r>
                <a:rPr lang="en-US" sz="2800" baseline="30000">
                  <a:cs typeface="Arial" charset="0"/>
                </a:rPr>
                <a:t>2+</a:t>
              </a:r>
              <a:r>
                <a:rPr lang="ru-RU" sz="2800" baseline="-25000">
                  <a:cs typeface="Arial" charset="0"/>
                </a:rPr>
                <a:t>(р-р)</a:t>
              </a:r>
              <a:r>
                <a:rPr lang="en-US" sz="2800">
                  <a:cs typeface="Arial" charset="0"/>
                </a:rPr>
                <a:t> </a:t>
              </a:r>
              <a:endParaRPr lang="ru-RU" sz="2800">
                <a:cs typeface="Arial" charset="0"/>
              </a:endParaRPr>
            </a:p>
          </p:txBody>
        </p:sp>
        <p:cxnSp>
          <p:nvCxnSpPr>
            <p:cNvPr id="43" name="Прямая со стрелкой 42"/>
            <p:cNvCxnSpPr/>
            <p:nvPr/>
          </p:nvCxnSpPr>
          <p:spPr>
            <a:xfrm>
              <a:off x="6105535" y="1376818"/>
              <a:ext cx="500066" cy="1292"/>
            </a:xfrm>
            <a:prstGeom prst="straightConnector1">
              <a:avLst/>
            </a:prstGeom>
            <a:ln>
              <a:solidFill>
                <a:schemeClr val="tx1"/>
              </a:solidFill>
              <a:tailEnd type="stealth" w="lg" len="lg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</p:grpSp>
      <p:grpSp>
        <p:nvGrpSpPr>
          <p:cNvPr id="11" name="Группа 44"/>
          <p:cNvGrpSpPr>
            <a:grpSpLocks/>
          </p:cNvGrpSpPr>
          <p:nvPr/>
        </p:nvGrpSpPr>
        <p:grpSpPr bwMode="auto">
          <a:xfrm>
            <a:off x="3560763" y="2786063"/>
            <a:ext cx="4940300" cy="522287"/>
            <a:chOff x="3714744" y="1142984"/>
            <a:chExt cx="4500594" cy="523220"/>
          </a:xfrm>
        </p:grpSpPr>
        <p:sp>
          <p:nvSpPr>
            <p:cNvPr id="21524" name="TextBox 45"/>
            <p:cNvSpPr txBox="1">
              <a:spLocks noChangeArrowheads="1"/>
            </p:cNvSpPr>
            <p:nvPr/>
          </p:nvSpPr>
          <p:spPr bwMode="auto">
            <a:xfrm>
              <a:off x="5286380" y="1214422"/>
              <a:ext cx="71438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21525" name="TextBox 46"/>
            <p:cNvSpPr txBox="1">
              <a:spLocks noChangeArrowheads="1"/>
            </p:cNvSpPr>
            <p:nvPr/>
          </p:nvSpPr>
          <p:spPr bwMode="auto">
            <a:xfrm>
              <a:off x="3714744" y="1142984"/>
              <a:ext cx="4500594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800">
                  <a:cs typeface="Arial" charset="0"/>
                </a:rPr>
                <a:t>(+) K: Cu</a:t>
              </a:r>
              <a:r>
                <a:rPr lang="en-US" sz="2800" baseline="30000">
                  <a:cs typeface="Arial" charset="0"/>
                </a:rPr>
                <a:t>2+</a:t>
              </a:r>
              <a:r>
                <a:rPr lang="ru-RU" sz="2800" baseline="-25000">
                  <a:cs typeface="Arial" charset="0"/>
                </a:rPr>
                <a:t>(р-р)</a:t>
              </a:r>
              <a:r>
                <a:rPr lang="en-US" sz="2800">
                  <a:cs typeface="Arial" charset="0"/>
                </a:rPr>
                <a:t> + 2e       </a:t>
              </a:r>
              <a:r>
                <a:rPr lang="ru-RU" sz="2800">
                  <a:cs typeface="Arial" charset="0"/>
                </a:rPr>
                <a:t> </a:t>
              </a:r>
              <a:r>
                <a:rPr lang="en-US" sz="2800">
                  <a:cs typeface="Arial" charset="0"/>
                </a:rPr>
                <a:t>Cu</a:t>
              </a:r>
              <a:r>
                <a:rPr lang="en-US" sz="2800" baseline="30000">
                  <a:cs typeface="Arial" charset="0"/>
                </a:rPr>
                <a:t>0</a:t>
              </a:r>
              <a:endParaRPr lang="ru-RU" sz="2800">
                <a:cs typeface="Arial" charset="0"/>
              </a:endParaRPr>
            </a:p>
          </p:txBody>
        </p:sp>
        <p:cxnSp>
          <p:nvCxnSpPr>
            <p:cNvPr id="48" name="Прямая со стрелкой 47"/>
            <p:cNvCxnSpPr/>
            <p:nvPr/>
          </p:nvCxnSpPr>
          <p:spPr>
            <a:xfrm>
              <a:off x="6633188" y="1429244"/>
              <a:ext cx="500387" cy="1590"/>
            </a:xfrm>
            <a:prstGeom prst="straightConnector1">
              <a:avLst/>
            </a:prstGeom>
            <a:ln>
              <a:solidFill>
                <a:schemeClr val="tx1"/>
              </a:solidFill>
              <a:tailEnd type="stealth" w="lg" len="lg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</p:grpSp>
      <p:sp>
        <p:nvSpPr>
          <p:cNvPr id="49" name="Прямоугольник 48"/>
          <p:cNvSpPr>
            <a:spLocks noChangeArrowheads="1"/>
          </p:cNvSpPr>
          <p:nvPr/>
        </p:nvSpPr>
        <p:spPr bwMode="auto">
          <a:xfrm>
            <a:off x="3714750" y="4262438"/>
            <a:ext cx="4471988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>
                <a:cs typeface="Arial" charset="0"/>
              </a:rPr>
              <a:t>Zn + CuSO</a:t>
            </a:r>
            <a:r>
              <a:rPr lang="en-US" sz="2800" baseline="-25000">
                <a:cs typeface="Arial" charset="0"/>
              </a:rPr>
              <a:t>4</a:t>
            </a:r>
            <a:r>
              <a:rPr lang="en-US" sz="2800">
                <a:cs typeface="Arial" charset="0"/>
              </a:rPr>
              <a:t> = ZnSO</a:t>
            </a:r>
            <a:r>
              <a:rPr lang="en-US" sz="2800" baseline="-25000">
                <a:cs typeface="Arial" charset="0"/>
              </a:rPr>
              <a:t>4</a:t>
            </a:r>
            <a:r>
              <a:rPr lang="en-US" sz="2800">
                <a:cs typeface="Arial" charset="0"/>
              </a:rPr>
              <a:t> + Cu</a:t>
            </a:r>
            <a:endParaRPr lang="ru-RU" sz="2800" baseline="-25000">
              <a:cs typeface="Arial" charset="0"/>
            </a:endParaRPr>
          </a:p>
        </p:txBody>
      </p:sp>
      <p:sp>
        <p:nvSpPr>
          <p:cNvPr id="59" name="Прямоугольник 58"/>
          <p:cNvSpPr>
            <a:spLocks noChangeArrowheads="1"/>
          </p:cNvSpPr>
          <p:nvPr/>
        </p:nvSpPr>
        <p:spPr bwMode="auto">
          <a:xfrm>
            <a:off x="4214813" y="1285875"/>
            <a:ext cx="32670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000" i="1">
                <a:cs typeface="Arial" charset="0"/>
              </a:rPr>
              <a:t>электродные процессы:  </a:t>
            </a:r>
            <a:endParaRPr lang="ru-RU" sz="2000">
              <a:cs typeface="Arial" charset="0"/>
            </a:endParaRPr>
          </a:p>
        </p:txBody>
      </p:sp>
      <p:sp>
        <p:nvSpPr>
          <p:cNvPr id="60" name="TextBox 59"/>
          <p:cNvSpPr txBox="1">
            <a:spLocks noChangeArrowheads="1"/>
          </p:cNvSpPr>
          <p:nvPr/>
        </p:nvSpPr>
        <p:spPr bwMode="auto">
          <a:xfrm>
            <a:off x="3643313" y="5072063"/>
            <a:ext cx="5000625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400">
                <a:cs typeface="Arial" charset="0"/>
              </a:rPr>
              <a:t>Краткая схема Г.Э.:</a:t>
            </a:r>
            <a:endParaRPr lang="en-US" sz="2400">
              <a:cs typeface="Arial" charset="0"/>
            </a:endParaRPr>
          </a:p>
          <a:p>
            <a:r>
              <a:rPr lang="ru-RU" sz="2400">
                <a:solidFill>
                  <a:srgbClr val="FF0000"/>
                </a:solidFill>
                <a:cs typeface="Arial" charset="0"/>
              </a:rPr>
              <a:t>(-) А:</a:t>
            </a:r>
            <a:r>
              <a:rPr lang="ru-RU" sz="2400">
                <a:cs typeface="Arial" charset="0"/>
              </a:rPr>
              <a:t> </a:t>
            </a:r>
            <a:r>
              <a:rPr lang="en-US" sz="2400">
                <a:cs typeface="Arial" charset="0"/>
              </a:rPr>
              <a:t>Zn| ZnSO</a:t>
            </a:r>
            <a:r>
              <a:rPr lang="en-US" sz="2400" baseline="-25000">
                <a:cs typeface="Arial" charset="0"/>
              </a:rPr>
              <a:t>4</a:t>
            </a:r>
            <a:r>
              <a:rPr lang="en-US" sz="2400">
                <a:cs typeface="Arial" charset="0"/>
              </a:rPr>
              <a:t>|| CuSO</a:t>
            </a:r>
            <a:r>
              <a:rPr lang="en-US" sz="2400" baseline="-25000">
                <a:cs typeface="Arial" charset="0"/>
              </a:rPr>
              <a:t>4</a:t>
            </a:r>
            <a:r>
              <a:rPr lang="en-US" sz="2400">
                <a:cs typeface="Arial" charset="0"/>
              </a:rPr>
              <a:t>|Cu </a:t>
            </a:r>
            <a:r>
              <a:rPr lang="en-US" sz="2400">
                <a:solidFill>
                  <a:srgbClr val="FF0000"/>
                </a:solidFill>
                <a:cs typeface="Arial" charset="0"/>
              </a:rPr>
              <a:t>(+)K</a:t>
            </a:r>
            <a:endParaRPr lang="ru-RU" sz="2400">
              <a:solidFill>
                <a:srgbClr val="FF0000"/>
              </a:solidFill>
              <a:cs typeface="Arial" charset="0"/>
            </a:endParaRPr>
          </a:p>
        </p:txBody>
      </p:sp>
      <p:sp>
        <p:nvSpPr>
          <p:cNvPr id="61" name="Прямоугольник 60"/>
          <p:cNvSpPr>
            <a:spLocks noChangeArrowheads="1"/>
          </p:cNvSpPr>
          <p:nvPr/>
        </p:nvSpPr>
        <p:spPr bwMode="auto">
          <a:xfrm>
            <a:off x="4070350" y="3643313"/>
            <a:ext cx="3716338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>
                <a:cs typeface="Arial" charset="0"/>
              </a:rPr>
              <a:t>Zn + Cu</a:t>
            </a:r>
            <a:r>
              <a:rPr lang="en-US" sz="2800" baseline="30000">
                <a:cs typeface="Arial" charset="0"/>
              </a:rPr>
              <a:t>2+</a:t>
            </a:r>
            <a:r>
              <a:rPr lang="ru-RU" sz="2800">
                <a:cs typeface="Arial" charset="0"/>
              </a:rPr>
              <a:t> </a:t>
            </a:r>
            <a:r>
              <a:rPr lang="en-US" sz="2800">
                <a:cs typeface="Arial" charset="0"/>
              </a:rPr>
              <a:t>= Zn</a:t>
            </a:r>
            <a:r>
              <a:rPr lang="en-US" sz="2800" baseline="30000">
                <a:cs typeface="Arial" charset="0"/>
              </a:rPr>
              <a:t>2+</a:t>
            </a:r>
            <a:r>
              <a:rPr lang="ru-RU" sz="2800">
                <a:cs typeface="Arial" charset="0"/>
              </a:rPr>
              <a:t> </a:t>
            </a:r>
            <a:r>
              <a:rPr lang="en-US" sz="2800">
                <a:cs typeface="Arial" charset="0"/>
              </a:rPr>
              <a:t>+ Cu</a:t>
            </a:r>
            <a:endParaRPr lang="ru-RU" sz="2800" baseline="-25000">
              <a:cs typeface="Arial" charset="0"/>
            </a:endParaRPr>
          </a:p>
        </p:txBody>
      </p:sp>
      <p:sp>
        <p:nvSpPr>
          <p:cNvPr id="53" name="Дуга 52"/>
          <p:cNvSpPr/>
          <p:nvPr/>
        </p:nvSpPr>
        <p:spPr>
          <a:xfrm>
            <a:off x="5000625" y="1928813"/>
            <a:ext cx="3143250" cy="936625"/>
          </a:xfrm>
          <a:prstGeom prst="arc">
            <a:avLst>
              <a:gd name="adj1" fmla="val 12265154"/>
              <a:gd name="adj2" fmla="val 5544306"/>
            </a:avLst>
          </a:prstGeom>
          <a:ln>
            <a:solidFill>
              <a:srgbClr val="0070C0"/>
            </a:solidFill>
            <a:headEnd type="diamond" w="med" len="med"/>
            <a:tailEnd type="triangle" w="med" len="med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1522" name="Прямоугольник 53"/>
          <p:cNvSpPr>
            <a:spLocks noChangeArrowheads="1"/>
          </p:cNvSpPr>
          <p:nvPr/>
        </p:nvSpPr>
        <p:spPr bwMode="auto">
          <a:xfrm>
            <a:off x="2165350" y="285750"/>
            <a:ext cx="47990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>
                <a:cs typeface="Arial" charset="0"/>
              </a:rPr>
              <a:t>Второй способ проведения ОВР</a:t>
            </a:r>
            <a:endParaRPr lang="ru-RU" sz="2400">
              <a:latin typeface="Calibri" pitchFamily="34" charset="0"/>
            </a:endParaRPr>
          </a:p>
        </p:txBody>
      </p:sp>
      <p:sp>
        <p:nvSpPr>
          <p:cNvPr id="50" name="Прямоугольник 49"/>
          <p:cNvSpPr>
            <a:spLocks noChangeArrowheads="1"/>
          </p:cNvSpPr>
          <p:nvPr/>
        </p:nvSpPr>
        <p:spPr bwMode="auto">
          <a:xfrm>
            <a:off x="1143000" y="1785938"/>
            <a:ext cx="398463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cs typeface="Arial" charset="0"/>
              </a:rPr>
              <a:t>e</a:t>
            </a:r>
            <a:r>
              <a:rPr lang="en-US" baseline="60000">
                <a:cs typeface="Arial" charset="0"/>
              </a:rPr>
              <a:t>_</a:t>
            </a:r>
            <a:endParaRPr lang="ru-RU" baseline="6000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8" dur="5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1" dur="5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6" dur="3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500"/>
                                        <p:tgtEl>
                                          <p:spTgt spid="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6" dur="500"/>
                                        <p:tgtEl>
                                          <p:spTgt spid="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 build="allAtOnce"/>
      <p:bldP spid="37" grpId="0" build="allAtOnce"/>
      <p:bldP spid="38" grpId="0" build="allAtOnce"/>
      <p:bldP spid="49" grpId="0" build="allAtOnce"/>
      <p:bldP spid="59" grpId="0" build="allAtOnce"/>
      <p:bldP spid="60" grpId="0" build="allAtOnce"/>
      <p:bldP spid="61" grpId="0" build="allAtOnce"/>
      <p:bldP spid="5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0001" y="516661"/>
            <a:ext cx="8643998" cy="5724644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450850"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dirty="0">
                <a:ln>
                  <a:solidFill>
                    <a:sysClr val="windowText" lastClr="000000"/>
                  </a:solidFill>
                </a:ln>
                <a:latin typeface="Arial" pitchFamily="34" charset="0"/>
                <a:cs typeface="Arial" pitchFamily="34" charset="0"/>
              </a:rPr>
              <a:t>Устройства, в к</a:t>
            </a:r>
            <a:r>
              <a:rPr lang="en-US" sz="2800" dirty="0">
                <a:ln>
                  <a:solidFill>
                    <a:sysClr val="windowText" lastClr="000000"/>
                  </a:solidFill>
                </a:ln>
                <a:latin typeface="Arial" pitchFamily="34" charset="0"/>
                <a:cs typeface="Arial" pitchFamily="34" charset="0"/>
              </a:rPr>
              <a:t>-</a:t>
            </a:r>
            <a:r>
              <a:rPr lang="ru-RU" sz="2800" dirty="0" err="1">
                <a:ln>
                  <a:solidFill>
                    <a:sysClr val="windowText" lastClr="000000"/>
                  </a:solidFill>
                </a:ln>
                <a:latin typeface="Arial" pitchFamily="34" charset="0"/>
                <a:cs typeface="Arial" pitchFamily="34" charset="0"/>
              </a:rPr>
              <a:t>рых</a:t>
            </a:r>
            <a:r>
              <a:rPr lang="ru-RU" sz="2800" dirty="0">
                <a:ln>
                  <a:solidFill>
                    <a:sysClr val="windowText" lastClr="000000"/>
                  </a:solidFill>
                </a:ln>
                <a:latin typeface="Arial" pitchFamily="34" charset="0"/>
                <a:cs typeface="Arial" pitchFamily="34" charset="0"/>
              </a:rPr>
              <a:t> энергия химической </a:t>
            </a:r>
            <a:r>
              <a:rPr lang="ru-RU" sz="2800" dirty="0" err="1">
                <a:ln>
                  <a:solidFill>
                    <a:sysClr val="windowText" lastClr="000000"/>
                  </a:solidFill>
                </a:ln>
                <a:latin typeface="Arial" pitchFamily="34" charset="0"/>
                <a:cs typeface="Arial" pitchFamily="34" charset="0"/>
              </a:rPr>
              <a:t>р</a:t>
            </a:r>
            <a:r>
              <a:rPr lang="en-US" sz="2800" dirty="0">
                <a:ln>
                  <a:solidFill>
                    <a:sysClr val="windowText" lastClr="000000"/>
                  </a:solidFill>
                </a:ln>
                <a:latin typeface="Arial" pitchFamily="34" charset="0"/>
                <a:cs typeface="Arial" pitchFamily="34" charset="0"/>
              </a:rPr>
              <a:t>-</a:t>
            </a:r>
            <a:r>
              <a:rPr lang="ru-RU" sz="2800" dirty="0" err="1">
                <a:ln>
                  <a:solidFill>
                    <a:sysClr val="windowText" lastClr="000000"/>
                  </a:solidFill>
                </a:ln>
                <a:latin typeface="Arial" pitchFamily="34" charset="0"/>
                <a:cs typeface="Arial" pitchFamily="34" charset="0"/>
              </a:rPr>
              <a:t>ции</a:t>
            </a:r>
            <a:r>
              <a:rPr lang="ru-RU" sz="2800" dirty="0">
                <a:ln>
                  <a:solidFill>
                    <a:sysClr val="windowText" lastClr="000000"/>
                  </a:solidFill>
                </a:ln>
                <a:latin typeface="Arial" pitchFamily="34" charset="0"/>
                <a:cs typeface="Arial" pitchFamily="34" charset="0"/>
              </a:rPr>
              <a:t> непосредственного преобразуется в </a:t>
            </a:r>
            <a:r>
              <a:rPr lang="ru-RU" sz="2800" dirty="0" err="1">
                <a:ln>
                  <a:solidFill>
                    <a:sysClr val="windowText" lastClr="000000"/>
                  </a:solidFill>
                </a:ln>
                <a:latin typeface="Arial" pitchFamily="34" charset="0"/>
                <a:cs typeface="Arial" pitchFamily="34" charset="0"/>
              </a:rPr>
              <a:t>электри</a:t>
            </a:r>
            <a:r>
              <a:rPr lang="en-US" sz="2800" dirty="0">
                <a:ln>
                  <a:solidFill>
                    <a:sysClr val="windowText" lastClr="000000"/>
                  </a:solidFill>
                </a:ln>
                <a:latin typeface="Arial" pitchFamily="34" charset="0"/>
                <a:cs typeface="Arial" pitchFamily="34" charset="0"/>
              </a:rPr>
              <a:t>-</a:t>
            </a:r>
            <a:r>
              <a:rPr lang="ru-RU" sz="2800" dirty="0" err="1">
                <a:ln>
                  <a:solidFill>
                    <a:sysClr val="windowText" lastClr="000000"/>
                  </a:solidFill>
                </a:ln>
                <a:latin typeface="Arial" pitchFamily="34" charset="0"/>
                <a:cs typeface="Arial" pitchFamily="34" charset="0"/>
              </a:rPr>
              <a:t>ческую</a:t>
            </a:r>
            <a:r>
              <a:rPr lang="ru-RU" sz="2800" dirty="0">
                <a:ln>
                  <a:solidFill>
                    <a:sysClr val="windowText" lastClr="000000"/>
                  </a:solidFill>
                </a:ln>
                <a:latin typeface="Arial" pitchFamily="34" charset="0"/>
                <a:cs typeface="Arial" pitchFamily="34" charset="0"/>
              </a:rPr>
              <a:t> энергию, называются </a:t>
            </a:r>
            <a:r>
              <a:rPr lang="ru-RU" sz="2800" i="1" dirty="0">
                <a:ln>
                  <a:solidFill>
                    <a:sysClr val="windowText" lastClr="000000"/>
                  </a:solidFill>
                </a:ln>
                <a:latin typeface="Arial" pitchFamily="34" charset="0"/>
                <a:cs typeface="Arial" pitchFamily="34" charset="0"/>
              </a:rPr>
              <a:t>химическими источниками электрической энергии</a:t>
            </a:r>
            <a:r>
              <a:rPr lang="ru-RU" sz="2800" dirty="0">
                <a:ln>
                  <a:solidFill>
                    <a:sysClr val="windowText" lastClr="000000"/>
                  </a:solidFill>
                </a:ln>
                <a:latin typeface="Arial" pitchFamily="34" charset="0"/>
                <a:cs typeface="Arial" pitchFamily="34" charset="0"/>
              </a:rPr>
              <a:t> или </a:t>
            </a:r>
            <a:r>
              <a:rPr lang="ru-RU" sz="2800" i="1" dirty="0">
                <a:ln>
                  <a:solidFill>
                    <a:sysClr val="windowText" lastClr="000000"/>
                  </a:solidFill>
                </a:ln>
                <a:latin typeface="Arial" pitchFamily="34" charset="0"/>
                <a:cs typeface="Arial" pitchFamily="34" charset="0"/>
              </a:rPr>
              <a:t>химическими источниками тока</a:t>
            </a:r>
            <a:r>
              <a:rPr lang="ru-RU" sz="2800" dirty="0">
                <a:ln>
                  <a:solidFill>
                    <a:sysClr val="windowText" lastClr="000000"/>
                  </a:solidFill>
                </a:ln>
                <a:latin typeface="Arial" pitchFamily="34" charset="0"/>
                <a:cs typeface="Arial" pitchFamily="34" charset="0"/>
              </a:rPr>
              <a:t> (ХИТ). </a:t>
            </a:r>
          </a:p>
          <a:p>
            <a:pPr indent="450850" algn="just" fontAlgn="auto">
              <a:spcBef>
                <a:spcPts val="1800"/>
              </a:spcBef>
              <a:spcAft>
                <a:spcPts val="1800"/>
              </a:spcAft>
              <a:defRPr/>
            </a:pPr>
            <a:r>
              <a:rPr lang="ru-RU" sz="2800" dirty="0">
                <a:ln>
                  <a:solidFill>
                    <a:sysClr val="windowText" lastClr="000000"/>
                  </a:solidFill>
                </a:ln>
                <a:latin typeface="Arial" pitchFamily="34" charset="0"/>
                <a:cs typeface="Arial" pitchFamily="34" charset="0"/>
              </a:rPr>
              <a:t>В технике </a:t>
            </a:r>
            <a:r>
              <a:rPr lang="ru-RU" sz="2800" dirty="0" err="1">
                <a:ln>
                  <a:solidFill>
                    <a:sysClr val="windowText" lastClr="000000"/>
                  </a:solidFill>
                </a:ln>
                <a:latin typeface="Arial" pitchFamily="34" charset="0"/>
                <a:cs typeface="Arial" pitchFamily="34" charset="0"/>
              </a:rPr>
              <a:t>ХИТы</a:t>
            </a:r>
            <a:r>
              <a:rPr lang="ru-RU" sz="2800" dirty="0">
                <a:ln>
                  <a:solidFill>
                    <a:sysClr val="windowText" lastClr="000000"/>
                  </a:solidFill>
                </a:ln>
                <a:latin typeface="Arial" pitchFamily="34" charset="0"/>
                <a:cs typeface="Arial" pitchFamily="34" charset="0"/>
              </a:rPr>
              <a:t>, в которых протекают </a:t>
            </a:r>
            <a:r>
              <a:rPr lang="ru-RU" sz="2800" i="1" dirty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необратимые</a:t>
            </a:r>
            <a:r>
              <a:rPr lang="ru-RU" sz="2800" dirty="0">
                <a:ln>
                  <a:solidFill>
                    <a:sysClr val="windowText" lastClr="000000"/>
                  </a:solidFill>
                </a:ln>
                <a:latin typeface="Arial" pitchFamily="34" charset="0"/>
                <a:cs typeface="Arial" pitchFamily="34" charset="0"/>
              </a:rPr>
              <a:t> реакции принято называть </a:t>
            </a:r>
            <a:r>
              <a:rPr lang="ru-RU" sz="2800" i="1" dirty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гальваническими элементами</a:t>
            </a:r>
            <a:r>
              <a:rPr lang="ru-RU" sz="2800" dirty="0">
                <a:ln>
                  <a:solidFill>
                    <a:sysClr val="windowText" lastClr="000000"/>
                  </a:solidFill>
                </a:ln>
                <a:latin typeface="Arial" pitchFamily="34" charset="0"/>
                <a:cs typeface="Arial" pitchFamily="34" charset="0"/>
              </a:rPr>
              <a:t>: их нельзя перезаряжать и можно использовать однократно. </a:t>
            </a:r>
          </a:p>
          <a:p>
            <a:pPr indent="450850"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dirty="0" err="1">
                <a:ln>
                  <a:solidFill>
                    <a:sysClr val="windowText" lastClr="000000"/>
                  </a:solidFill>
                </a:ln>
                <a:latin typeface="Arial" pitchFamily="34" charset="0"/>
                <a:cs typeface="Arial" pitchFamily="34" charset="0"/>
              </a:rPr>
              <a:t>ХИТы</a:t>
            </a:r>
            <a:r>
              <a:rPr lang="ru-RU" sz="2800" dirty="0">
                <a:ln>
                  <a:solidFill>
                    <a:sysClr val="windowText" lastClr="000000"/>
                  </a:solidFill>
                </a:ln>
                <a:latin typeface="Arial" pitchFamily="34" charset="0"/>
                <a:cs typeface="Arial" pitchFamily="34" charset="0"/>
              </a:rPr>
              <a:t>, в которых протекают </a:t>
            </a:r>
            <a:r>
              <a:rPr lang="ru-RU" sz="2800" dirty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обратимые</a:t>
            </a:r>
            <a:r>
              <a:rPr lang="ru-RU" sz="2800" dirty="0">
                <a:ln>
                  <a:solidFill>
                    <a:sysClr val="windowText" lastClr="000000"/>
                  </a:solidFill>
                </a:ln>
                <a:latin typeface="Arial" pitchFamily="34" charset="0"/>
                <a:cs typeface="Arial" pitchFamily="34" charset="0"/>
              </a:rPr>
              <a:t> реакции, называют </a:t>
            </a:r>
            <a:r>
              <a:rPr lang="ru-RU" sz="2800" i="1" dirty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аккумуляторами</a:t>
            </a:r>
            <a:r>
              <a:rPr lang="ru-RU" sz="2800" dirty="0">
                <a:ln>
                  <a:solidFill>
                    <a:sysClr val="windowText" lastClr="000000"/>
                  </a:solidFill>
                </a:ln>
                <a:latin typeface="Arial" pitchFamily="34" charset="0"/>
                <a:cs typeface="Arial" pitchFamily="34" charset="0"/>
              </a:rPr>
              <a:t>: их можно перезаряжать и использовать многократно.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TextBox 1"/>
          <p:cNvSpPr txBox="1">
            <a:spLocks noChangeArrowheads="1"/>
          </p:cNvSpPr>
          <p:nvPr/>
        </p:nvSpPr>
        <p:spPr bwMode="auto">
          <a:xfrm>
            <a:off x="2143125" y="454025"/>
            <a:ext cx="485775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b="1">
                <a:cs typeface="Arial" charset="0"/>
              </a:rPr>
              <a:t>Электродвижущая сила (ЭДС)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4005979" y="974711"/>
            <a:ext cx="113204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latin typeface="Arial" pitchFamily="34" charset="0"/>
                <a:ea typeface="Times New Roman"/>
              </a:rPr>
              <a:t>∆G</a:t>
            </a:r>
            <a:r>
              <a:rPr lang="en-US" sz="2400" b="1" dirty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latin typeface="Arial" pitchFamily="34" charset="0"/>
                <a:ea typeface="Times New Roman"/>
              </a:rPr>
              <a:t> &lt; 0</a:t>
            </a:r>
            <a:endParaRPr lang="ru-RU" sz="2400" b="1" dirty="0">
              <a:ln>
                <a:solidFill>
                  <a:sysClr val="windowText" lastClr="000000"/>
                </a:solidFill>
              </a:ln>
              <a:solidFill>
                <a:srgbClr val="FF0000"/>
              </a:solidFill>
              <a:latin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71472" y="1387710"/>
            <a:ext cx="8001056" cy="560153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>
                <a:ln>
                  <a:solidFill>
                    <a:sysClr val="windowText" lastClr="000000"/>
                  </a:solidFill>
                </a:ln>
                <a:latin typeface="Arial" pitchFamily="34" charset="0"/>
                <a:cs typeface="Arial" pitchFamily="34" charset="0"/>
              </a:rPr>
              <a:t>при  </a:t>
            </a:r>
            <a:r>
              <a:rPr lang="ru-RU" sz="2400" dirty="0" err="1">
                <a:ln>
                  <a:solidFill>
                    <a:sysClr val="windowText" lastClr="000000"/>
                  </a:solidFill>
                </a:ln>
                <a:latin typeface="Arial" pitchFamily="34" charset="0"/>
                <a:cs typeface="Arial" pitchFamily="34" charset="0"/>
              </a:rPr>
              <a:t>р</a:t>
            </a:r>
            <a:r>
              <a:rPr lang="ru-RU" sz="2400" dirty="0">
                <a:ln>
                  <a:solidFill>
                    <a:sysClr val="windowText" lastClr="000000"/>
                  </a:solidFill>
                </a:ln>
                <a:latin typeface="Arial" pitchFamily="34" charset="0"/>
                <a:cs typeface="Arial" pitchFamily="34" charset="0"/>
              </a:rPr>
              <a:t> = </a:t>
            </a:r>
            <a:r>
              <a:rPr lang="en-US" sz="2400" dirty="0">
                <a:ln>
                  <a:solidFill>
                    <a:sysClr val="windowText" lastClr="000000"/>
                  </a:solidFill>
                </a:ln>
                <a:latin typeface="Arial" pitchFamily="34" charset="0"/>
                <a:cs typeface="Arial" pitchFamily="34" charset="0"/>
              </a:rPr>
              <a:t>const </a:t>
            </a:r>
            <a:r>
              <a:rPr lang="ru-RU" sz="2400" dirty="0">
                <a:ln>
                  <a:solidFill>
                    <a:sysClr val="windowText" lastClr="000000"/>
                  </a:solidFill>
                </a:ln>
                <a:latin typeface="Arial" pitchFamily="34" charset="0"/>
                <a:cs typeface="Arial" pitchFamily="34" charset="0"/>
              </a:rPr>
              <a:t> и Т = </a:t>
            </a:r>
            <a:r>
              <a:rPr lang="en-US" sz="2400" dirty="0">
                <a:ln>
                  <a:solidFill>
                    <a:sysClr val="windowText" lastClr="000000"/>
                  </a:solidFill>
                </a:ln>
                <a:latin typeface="Arial" pitchFamily="34" charset="0"/>
                <a:cs typeface="Arial" pitchFamily="34" charset="0"/>
              </a:rPr>
              <a:t>const   </a:t>
            </a:r>
            <a:r>
              <a:rPr lang="ru-RU" sz="2400" b="1" dirty="0">
                <a:ln>
                  <a:solidFill>
                    <a:sysClr val="windowText" lastClr="000000"/>
                  </a:solidFill>
                </a:ln>
                <a:solidFill>
                  <a:srgbClr val="C00000"/>
                </a:solidFill>
                <a:latin typeface="Arial" pitchFamily="34" charset="0"/>
                <a:ea typeface="Times New Roman"/>
              </a:rPr>
              <a:t>∆G</a:t>
            </a:r>
            <a:r>
              <a:rPr lang="en-US" sz="2400" b="1" dirty="0">
                <a:ln>
                  <a:solidFill>
                    <a:sysClr val="windowText" lastClr="000000"/>
                  </a:solidFill>
                </a:ln>
                <a:solidFill>
                  <a:srgbClr val="C00000"/>
                </a:solidFill>
                <a:latin typeface="Arial" pitchFamily="34" charset="0"/>
                <a:ea typeface="Times New Roman"/>
              </a:rPr>
              <a:t> = </a:t>
            </a:r>
            <a:r>
              <a:rPr lang="ru-RU" sz="2400" b="1" dirty="0">
                <a:ln>
                  <a:solidFill>
                    <a:sysClr val="windowText" lastClr="000000"/>
                  </a:solidFill>
                </a:ln>
                <a:solidFill>
                  <a:srgbClr val="C00000"/>
                </a:solidFill>
                <a:latin typeface="Arial" pitchFamily="34" charset="0"/>
                <a:ea typeface="Times New Roman"/>
              </a:rPr>
              <a:t>∆</a:t>
            </a:r>
            <a:r>
              <a:rPr lang="en-US" sz="2400" b="1" dirty="0">
                <a:ln>
                  <a:solidFill>
                    <a:sysClr val="windowText" lastClr="000000"/>
                  </a:solidFill>
                </a:ln>
                <a:solidFill>
                  <a:srgbClr val="C00000"/>
                </a:solidFill>
                <a:latin typeface="Arial" pitchFamily="34" charset="0"/>
                <a:ea typeface="Times New Roman"/>
              </a:rPr>
              <a:t>H – T</a:t>
            </a:r>
            <a:r>
              <a:rPr lang="en-US" sz="2400" b="1" kern="1800" dirty="0">
                <a:ln>
                  <a:solidFill>
                    <a:sysClr val="windowText" lastClr="000000"/>
                  </a:solidFill>
                </a:ln>
                <a:solidFill>
                  <a:srgbClr val="C00000"/>
                </a:solidFill>
                <a:latin typeface="Arial" pitchFamily="34" charset="0"/>
                <a:ea typeface="Times New Roman"/>
              </a:rPr>
              <a:t>·</a:t>
            </a:r>
            <a:r>
              <a:rPr lang="ru-RU" sz="2400" b="1" dirty="0">
                <a:ln>
                  <a:solidFill>
                    <a:sysClr val="windowText" lastClr="000000"/>
                  </a:solidFill>
                </a:ln>
                <a:solidFill>
                  <a:srgbClr val="C00000"/>
                </a:solidFill>
                <a:latin typeface="Arial" pitchFamily="34" charset="0"/>
                <a:ea typeface="Times New Roman"/>
              </a:rPr>
              <a:t>∆</a:t>
            </a:r>
            <a:r>
              <a:rPr lang="en-US" sz="2400" b="1" dirty="0">
                <a:ln>
                  <a:solidFill>
                    <a:sysClr val="windowText" lastClr="000000"/>
                  </a:solidFill>
                </a:ln>
                <a:solidFill>
                  <a:srgbClr val="C00000"/>
                </a:solidFill>
                <a:latin typeface="Arial" pitchFamily="34" charset="0"/>
                <a:ea typeface="Times New Roman"/>
              </a:rPr>
              <a:t>S</a:t>
            </a:r>
            <a:r>
              <a:rPr lang="en-US" sz="2400" dirty="0">
                <a:ln>
                  <a:solidFill>
                    <a:sysClr val="windowText" lastClr="000000"/>
                  </a:solidFill>
                </a:ln>
                <a:latin typeface="Arial" pitchFamily="34" charset="0"/>
                <a:ea typeface="Times New Roman"/>
              </a:rPr>
              <a:t>,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>
                <a:ln>
                  <a:solidFill>
                    <a:sysClr val="windowText" lastClr="000000"/>
                  </a:solidFill>
                </a:ln>
                <a:latin typeface="Arial" pitchFamily="34" charset="0"/>
                <a:cs typeface="Arial" pitchFamily="34" charset="0"/>
              </a:rPr>
              <a:t>где </a:t>
            </a:r>
            <a:r>
              <a:rPr lang="ru-RU" sz="2400" dirty="0">
                <a:ln>
                  <a:solidFill>
                    <a:sysClr val="windowText" lastClr="000000"/>
                  </a:solidFill>
                </a:ln>
                <a:latin typeface="Arial" pitchFamily="34" charset="0"/>
                <a:ea typeface="Times New Roman"/>
              </a:rPr>
              <a:t>∆Н = ∆</a:t>
            </a:r>
            <a:r>
              <a:rPr lang="en-US" sz="2400" dirty="0">
                <a:ln>
                  <a:solidFill>
                    <a:sysClr val="windowText" lastClr="000000"/>
                  </a:solidFill>
                </a:ln>
                <a:latin typeface="Arial" pitchFamily="34" charset="0"/>
                <a:ea typeface="Times New Roman"/>
              </a:rPr>
              <a:t>U + p</a:t>
            </a:r>
            <a:r>
              <a:rPr lang="ru-RU" sz="2400" dirty="0">
                <a:ln>
                  <a:solidFill>
                    <a:sysClr val="windowText" lastClr="000000"/>
                  </a:solidFill>
                </a:ln>
                <a:latin typeface="Arial" pitchFamily="34" charset="0"/>
                <a:ea typeface="Times New Roman"/>
              </a:rPr>
              <a:t>∆</a:t>
            </a:r>
            <a:r>
              <a:rPr lang="en-US" sz="2400" dirty="0">
                <a:ln>
                  <a:solidFill>
                    <a:sysClr val="windowText" lastClr="000000"/>
                  </a:solidFill>
                </a:ln>
                <a:latin typeface="Arial" pitchFamily="34" charset="0"/>
                <a:ea typeface="Times New Roman"/>
              </a:rPr>
              <a:t>V, </a:t>
            </a:r>
            <a:r>
              <a:rPr lang="ru-RU" sz="2400" dirty="0">
                <a:ln>
                  <a:solidFill>
                    <a:sysClr val="windowText" lastClr="000000"/>
                  </a:solidFill>
                </a:ln>
                <a:latin typeface="Arial" pitchFamily="34" charset="0"/>
                <a:ea typeface="Times New Roman"/>
              </a:rPr>
              <a:t>а ∆</a:t>
            </a:r>
            <a:r>
              <a:rPr lang="en-US" sz="2400" dirty="0">
                <a:ln>
                  <a:solidFill>
                    <a:sysClr val="windowText" lastClr="000000"/>
                  </a:solidFill>
                </a:ln>
                <a:latin typeface="Arial" pitchFamily="34" charset="0"/>
                <a:ea typeface="Times New Roman"/>
              </a:rPr>
              <a:t>U</a:t>
            </a:r>
            <a:r>
              <a:rPr lang="ru-RU" sz="2400" dirty="0">
                <a:ln>
                  <a:solidFill>
                    <a:sysClr val="windowText" lastClr="000000"/>
                  </a:solidFill>
                </a:ln>
                <a:latin typeface="Arial" pitchFamily="34" charset="0"/>
                <a:ea typeface="Times New Roman"/>
              </a:rPr>
              <a:t> = </a:t>
            </a:r>
            <a:r>
              <a:rPr lang="en-US" sz="2400" dirty="0" err="1">
                <a:ln>
                  <a:solidFill>
                    <a:sysClr val="windowText" lastClr="000000"/>
                  </a:solidFill>
                </a:ln>
                <a:latin typeface="Arial" pitchFamily="34" charset="0"/>
                <a:ea typeface="Times New Roman"/>
              </a:rPr>
              <a:t>Q</a:t>
            </a:r>
            <a:r>
              <a:rPr lang="en-US" sz="2400" baseline="-25000" dirty="0" err="1">
                <a:ln>
                  <a:solidFill>
                    <a:sysClr val="windowText" lastClr="000000"/>
                  </a:solidFill>
                </a:ln>
                <a:latin typeface="Arial" pitchFamily="34" charset="0"/>
                <a:ea typeface="Times New Roman"/>
              </a:rPr>
              <a:t>p</a:t>
            </a:r>
            <a:r>
              <a:rPr lang="en-US" sz="2400" dirty="0">
                <a:ln>
                  <a:solidFill>
                    <a:sysClr val="windowText" lastClr="000000"/>
                  </a:solidFill>
                </a:ln>
                <a:latin typeface="Arial" pitchFamily="34" charset="0"/>
                <a:ea typeface="Times New Roman"/>
              </a:rPr>
              <a:t> – A   (A = p</a:t>
            </a:r>
            <a:r>
              <a:rPr lang="ru-RU" sz="2400" dirty="0">
                <a:ln>
                  <a:solidFill>
                    <a:sysClr val="windowText" lastClr="000000"/>
                  </a:solidFill>
                </a:ln>
                <a:latin typeface="Arial" pitchFamily="34" charset="0"/>
                <a:ea typeface="Times New Roman"/>
              </a:rPr>
              <a:t>∆</a:t>
            </a:r>
            <a:r>
              <a:rPr lang="en-US" sz="2400" dirty="0">
                <a:ln>
                  <a:solidFill>
                    <a:sysClr val="windowText" lastClr="000000"/>
                  </a:solidFill>
                </a:ln>
                <a:latin typeface="Arial" pitchFamily="34" charset="0"/>
                <a:ea typeface="Times New Roman"/>
              </a:rPr>
              <a:t>V + A</a:t>
            </a:r>
            <a:r>
              <a:rPr lang="ru-RU" sz="2400" baseline="-25000" dirty="0" err="1">
                <a:ln>
                  <a:solidFill>
                    <a:sysClr val="windowText" lastClr="000000"/>
                  </a:solidFill>
                </a:ln>
                <a:latin typeface="Arial" pitchFamily="34" charset="0"/>
                <a:ea typeface="Times New Roman"/>
              </a:rPr>
              <a:t>эл</a:t>
            </a:r>
            <a:r>
              <a:rPr lang="ru-RU" sz="2400" dirty="0">
                <a:ln>
                  <a:solidFill>
                    <a:sysClr val="windowText" lastClr="000000"/>
                  </a:solidFill>
                </a:ln>
                <a:latin typeface="Arial" pitchFamily="34" charset="0"/>
                <a:ea typeface="Times New Roman"/>
              </a:rPr>
              <a:t> + …)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400" baseline="-25000" dirty="0">
              <a:ln>
                <a:solidFill>
                  <a:sysClr val="windowText" lastClr="000000"/>
                </a:solidFill>
              </a:ln>
              <a:latin typeface="Arial" pitchFamily="34" charset="0"/>
              <a:cs typeface="Arial" pitchFamily="34" charset="0"/>
            </a:endParaRPr>
          </a:p>
          <a:p>
            <a:pPr algn="just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>
                <a:ln>
                  <a:solidFill>
                    <a:sysClr val="windowText" lastClr="000000"/>
                  </a:solidFill>
                </a:ln>
                <a:latin typeface="Arial" pitchFamily="34" charset="0"/>
                <a:cs typeface="Arial" pitchFamily="34" charset="0"/>
              </a:rPr>
              <a:t>подставим    </a:t>
            </a:r>
            <a:r>
              <a:rPr lang="ru-RU" sz="2400" dirty="0">
                <a:ln>
                  <a:solidFill>
                    <a:sysClr val="windowText" lastClr="000000"/>
                  </a:solidFill>
                </a:ln>
                <a:latin typeface="Arial" pitchFamily="34" charset="0"/>
                <a:ea typeface="Times New Roman"/>
              </a:rPr>
              <a:t>∆G</a:t>
            </a:r>
            <a:r>
              <a:rPr lang="en-US" sz="2400" dirty="0">
                <a:ln>
                  <a:solidFill>
                    <a:sysClr val="windowText" lastClr="000000"/>
                  </a:solidFill>
                </a:ln>
                <a:latin typeface="Arial" pitchFamily="34" charset="0"/>
                <a:ea typeface="Times New Roman"/>
              </a:rPr>
              <a:t> = </a:t>
            </a:r>
            <a:r>
              <a:rPr lang="en-US" sz="2400" dirty="0" err="1">
                <a:ln>
                  <a:solidFill>
                    <a:sysClr val="windowText" lastClr="000000"/>
                  </a:solidFill>
                </a:ln>
                <a:latin typeface="Arial" pitchFamily="34" charset="0"/>
                <a:ea typeface="Times New Roman"/>
              </a:rPr>
              <a:t>Q</a:t>
            </a:r>
            <a:r>
              <a:rPr lang="en-US" sz="2400" baseline="-25000" dirty="0" err="1">
                <a:ln>
                  <a:solidFill>
                    <a:sysClr val="windowText" lastClr="000000"/>
                  </a:solidFill>
                </a:ln>
                <a:latin typeface="Arial" pitchFamily="34" charset="0"/>
                <a:ea typeface="Times New Roman"/>
              </a:rPr>
              <a:t>p</a:t>
            </a:r>
            <a:r>
              <a:rPr lang="ru-RU" sz="2400" dirty="0">
                <a:ln>
                  <a:solidFill>
                    <a:sysClr val="windowText" lastClr="000000"/>
                  </a:solidFill>
                </a:ln>
                <a:latin typeface="Arial" pitchFamily="34" charset="0"/>
                <a:ea typeface="Times New Roman"/>
              </a:rPr>
              <a:t> + </a:t>
            </a:r>
            <a:r>
              <a:rPr lang="en-US" sz="2400" dirty="0">
                <a:ln>
                  <a:solidFill>
                    <a:sysClr val="windowText" lastClr="000000"/>
                  </a:solidFill>
                </a:ln>
                <a:latin typeface="Arial" pitchFamily="34" charset="0"/>
                <a:ea typeface="Times New Roman"/>
              </a:rPr>
              <a:t>p</a:t>
            </a:r>
            <a:r>
              <a:rPr lang="ru-RU" sz="2400" dirty="0">
                <a:ln>
                  <a:solidFill>
                    <a:sysClr val="windowText" lastClr="000000"/>
                  </a:solidFill>
                </a:ln>
                <a:latin typeface="Arial" pitchFamily="34" charset="0"/>
                <a:ea typeface="Times New Roman"/>
              </a:rPr>
              <a:t>∆</a:t>
            </a:r>
            <a:r>
              <a:rPr lang="en-US" sz="2400" dirty="0">
                <a:ln>
                  <a:solidFill>
                    <a:sysClr val="windowText" lastClr="000000"/>
                  </a:solidFill>
                </a:ln>
                <a:latin typeface="Arial" pitchFamily="34" charset="0"/>
                <a:ea typeface="Times New Roman"/>
              </a:rPr>
              <a:t>V</a:t>
            </a:r>
            <a:r>
              <a:rPr lang="ru-RU" sz="2400" dirty="0">
                <a:ln>
                  <a:solidFill>
                    <a:sysClr val="windowText" lastClr="000000"/>
                  </a:solidFill>
                </a:ln>
                <a:latin typeface="Arial" pitchFamily="34" charset="0"/>
                <a:ea typeface="Times New Roman"/>
              </a:rPr>
              <a:t> – </a:t>
            </a:r>
            <a:r>
              <a:rPr lang="en-US" sz="2400" dirty="0">
                <a:ln>
                  <a:solidFill>
                    <a:sysClr val="windowText" lastClr="000000"/>
                  </a:solidFill>
                </a:ln>
                <a:latin typeface="Arial" pitchFamily="34" charset="0"/>
                <a:ea typeface="Times New Roman"/>
              </a:rPr>
              <a:t>p</a:t>
            </a:r>
            <a:r>
              <a:rPr lang="ru-RU" sz="2400" dirty="0">
                <a:ln>
                  <a:solidFill>
                    <a:sysClr val="windowText" lastClr="000000"/>
                  </a:solidFill>
                </a:ln>
                <a:latin typeface="Arial" pitchFamily="34" charset="0"/>
                <a:ea typeface="Times New Roman"/>
              </a:rPr>
              <a:t>∆</a:t>
            </a:r>
            <a:r>
              <a:rPr lang="en-US" sz="2400" dirty="0">
                <a:ln>
                  <a:solidFill>
                    <a:sysClr val="windowText" lastClr="000000"/>
                  </a:solidFill>
                </a:ln>
                <a:latin typeface="Arial" pitchFamily="34" charset="0"/>
                <a:ea typeface="Times New Roman"/>
              </a:rPr>
              <a:t>V</a:t>
            </a:r>
            <a:r>
              <a:rPr lang="ru-RU" sz="2400" dirty="0">
                <a:ln>
                  <a:solidFill>
                    <a:sysClr val="windowText" lastClr="000000"/>
                  </a:solidFill>
                </a:ln>
                <a:latin typeface="Arial" pitchFamily="34" charset="0"/>
                <a:ea typeface="Times New Roman"/>
              </a:rPr>
              <a:t> – </a:t>
            </a:r>
            <a:r>
              <a:rPr lang="ru-RU" sz="2400" dirty="0" err="1">
                <a:ln>
                  <a:solidFill>
                    <a:sysClr val="windowText" lastClr="000000"/>
                  </a:solidFill>
                </a:ln>
                <a:latin typeface="Arial" pitchFamily="34" charset="0"/>
                <a:ea typeface="Times New Roman"/>
              </a:rPr>
              <a:t>А</a:t>
            </a:r>
            <a:r>
              <a:rPr lang="ru-RU" sz="2400" baseline="-25000" dirty="0" err="1">
                <a:ln>
                  <a:solidFill>
                    <a:sysClr val="windowText" lastClr="000000"/>
                  </a:solidFill>
                </a:ln>
                <a:latin typeface="Arial" pitchFamily="34" charset="0"/>
                <a:ea typeface="Times New Roman"/>
              </a:rPr>
              <a:t>эл</a:t>
            </a:r>
            <a:r>
              <a:rPr lang="ru-RU" sz="2400" dirty="0">
                <a:ln>
                  <a:solidFill>
                    <a:sysClr val="windowText" lastClr="000000"/>
                  </a:solidFill>
                </a:ln>
                <a:latin typeface="Arial" pitchFamily="34" charset="0"/>
                <a:ea typeface="Times New Roman"/>
              </a:rPr>
              <a:t> – </a:t>
            </a:r>
            <a:r>
              <a:rPr lang="en-US" sz="2400" dirty="0">
                <a:ln>
                  <a:solidFill>
                    <a:sysClr val="windowText" lastClr="000000"/>
                  </a:solidFill>
                </a:ln>
                <a:latin typeface="Arial" pitchFamily="34" charset="0"/>
                <a:ea typeface="Times New Roman"/>
              </a:rPr>
              <a:t>T</a:t>
            </a:r>
            <a:r>
              <a:rPr lang="en-US" sz="2400" kern="1800" dirty="0">
                <a:ln>
                  <a:solidFill>
                    <a:sysClr val="windowText" lastClr="000000"/>
                  </a:solidFill>
                </a:ln>
                <a:latin typeface="Arial" pitchFamily="34" charset="0"/>
                <a:ea typeface="Times New Roman"/>
              </a:rPr>
              <a:t>·</a:t>
            </a:r>
            <a:r>
              <a:rPr lang="ru-RU" sz="2400" dirty="0">
                <a:ln>
                  <a:solidFill>
                    <a:sysClr val="windowText" lastClr="000000"/>
                  </a:solidFill>
                </a:ln>
                <a:latin typeface="Arial" pitchFamily="34" charset="0"/>
                <a:ea typeface="Times New Roman"/>
              </a:rPr>
              <a:t>∆</a:t>
            </a:r>
            <a:r>
              <a:rPr lang="en-US" sz="2400" dirty="0">
                <a:ln>
                  <a:solidFill>
                    <a:sysClr val="windowText" lastClr="000000"/>
                  </a:solidFill>
                </a:ln>
                <a:latin typeface="Arial" pitchFamily="34" charset="0"/>
                <a:ea typeface="Times New Roman"/>
              </a:rPr>
              <a:t>S</a:t>
            </a:r>
            <a:endParaRPr lang="ru-RU" sz="2400" dirty="0">
              <a:ln>
                <a:solidFill>
                  <a:sysClr val="windowText" lastClr="000000"/>
                </a:solidFill>
              </a:ln>
              <a:latin typeface="Arial" pitchFamily="34" charset="0"/>
              <a:ea typeface="Times New Roman"/>
            </a:endParaRPr>
          </a:p>
          <a:p>
            <a:pPr algn="just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>
                <a:ln>
                  <a:solidFill>
                    <a:sysClr val="windowText" lastClr="000000"/>
                  </a:solidFill>
                </a:ln>
                <a:latin typeface="Arial" pitchFamily="34" charset="0"/>
                <a:cs typeface="Arial" pitchFamily="34" charset="0"/>
              </a:rPr>
              <a:t>для обратимых процессов   </a:t>
            </a:r>
            <a:r>
              <a:rPr lang="en-US" sz="2400" dirty="0" err="1">
                <a:ln>
                  <a:solidFill>
                    <a:sysClr val="windowText" lastClr="000000"/>
                  </a:solidFill>
                </a:ln>
                <a:latin typeface="Arial" pitchFamily="34" charset="0"/>
                <a:ea typeface="Times New Roman"/>
              </a:rPr>
              <a:t>Q</a:t>
            </a:r>
            <a:r>
              <a:rPr lang="en-US" sz="2400" baseline="-25000" dirty="0" err="1">
                <a:ln>
                  <a:solidFill>
                    <a:sysClr val="windowText" lastClr="000000"/>
                  </a:solidFill>
                </a:ln>
                <a:latin typeface="Arial" pitchFamily="34" charset="0"/>
                <a:ea typeface="Times New Roman"/>
              </a:rPr>
              <a:t>p</a:t>
            </a:r>
            <a:r>
              <a:rPr lang="ru-RU" sz="2400" dirty="0">
                <a:ln>
                  <a:solidFill>
                    <a:sysClr val="windowText" lastClr="000000"/>
                  </a:solidFill>
                </a:ln>
                <a:latin typeface="Arial" pitchFamily="34" charset="0"/>
                <a:ea typeface="Times New Roman"/>
              </a:rPr>
              <a:t> = </a:t>
            </a:r>
            <a:r>
              <a:rPr lang="en-US" sz="2400" dirty="0">
                <a:ln>
                  <a:solidFill>
                    <a:sysClr val="windowText" lastClr="000000"/>
                  </a:solidFill>
                </a:ln>
                <a:latin typeface="Arial" pitchFamily="34" charset="0"/>
                <a:ea typeface="Times New Roman"/>
              </a:rPr>
              <a:t>T</a:t>
            </a:r>
            <a:r>
              <a:rPr lang="en-US" sz="2400" kern="1800" dirty="0">
                <a:ln>
                  <a:solidFill>
                    <a:sysClr val="windowText" lastClr="000000"/>
                  </a:solidFill>
                </a:ln>
                <a:latin typeface="Arial" pitchFamily="34" charset="0"/>
                <a:ea typeface="Times New Roman"/>
              </a:rPr>
              <a:t>·</a:t>
            </a:r>
            <a:r>
              <a:rPr lang="ru-RU" sz="2400" dirty="0">
                <a:ln>
                  <a:solidFill>
                    <a:sysClr val="windowText" lastClr="000000"/>
                  </a:solidFill>
                </a:ln>
                <a:latin typeface="Arial" pitchFamily="34" charset="0"/>
                <a:ea typeface="Times New Roman"/>
              </a:rPr>
              <a:t>∆</a:t>
            </a:r>
            <a:r>
              <a:rPr lang="en-US" sz="2400" dirty="0">
                <a:ln>
                  <a:solidFill>
                    <a:sysClr val="windowText" lastClr="000000"/>
                  </a:solidFill>
                </a:ln>
                <a:latin typeface="Arial" pitchFamily="34" charset="0"/>
                <a:ea typeface="Times New Roman"/>
              </a:rPr>
              <a:t>S</a:t>
            </a:r>
            <a:r>
              <a:rPr lang="ru-RU" sz="2400" dirty="0">
                <a:ln>
                  <a:solidFill>
                    <a:sysClr val="windowText" lastClr="000000"/>
                  </a:solidFill>
                </a:ln>
                <a:latin typeface="Arial" pitchFamily="34" charset="0"/>
                <a:ea typeface="Times New Roman"/>
              </a:rPr>
              <a:t>, следовательно</a:t>
            </a:r>
          </a:p>
          <a:p>
            <a:pPr algn="ctr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ln>
                  <a:solidFill>
                    <a:sysClr val="windowText" lastClr="000000"/>
                  </a:solidFill>
                </a:ln>
                <a:solidFill>
                  <a:srgbClr val="C00000"/>
                </a:solidFill>
                <a:latin typeface="Arial" pitchFamily="34" charset="0"/>
                <a:ea typeface="Times New Roman"/>
              </a:rPr>
              <a:t>∆G = – </a:t>
            </a:r>
            <a:r>
              <a:rPr lang="ru-RU" sz="2400" b="1" dirty="0" err="1">
                <a:ln>
                  <a:solidFill>
                    <a:sysClr val="windowText" lastClr="000000"/>
                  </a:solidFill>
                </a:ln>
                <a:solidFill>
                  <a:srgbClr val="C00000"/>
                </a:solidFill>
                <a:latin typeface="Arial" pitchFamily="34" charset="0"/>
                <a:ea typeface="Times New Roman"/>
              </a:rPr>
              <a:t>А</a:t>
            </a:r>
            <a:r>
              <a:rPr lang="ru-RU" sz="2400" b="1" baseline="-25000" dirty="0" err="1">
                <a:ln>
                  <a:solidFill>
                    <a:sysClr val="windowText" lastClr="000000"/>
                  </a:solidFill>
                </a:ln>
                <a:solidFill>
                  <a:srgbClr val="C00000"/>
                </a:solidFill>
                <a:latin typeface="Arial" pitchFamily="34" charset="0"/>
                <a:ea typeface="Times New Roman"/>
              </a:rPr>
              <a:t>эл</a:t>
            </a:r>
            <a:r>
              <a:rPr lang="ru-RU" sz="2400" b="1" dirty="0">
                <a:ln>
                  <a:solidFill>
                    <a:sysClr val="windowText" lastClr="000000"/>
                  </a:solidFill>
                </a:ln>
                <a:solidFill>
                  <a:srgbClr val="C00000"/>
                </a:solidFill>
                <a:latin typeface="Arial" pitchFamily="34" charset="0"/>
                <a:ea typeface="Times New Roman"/>
              </a:rPr>
              <a:t> = – </a:t>
            </a:r>
            <a:r>
              <a:rPr lang="en-US" sz="2400" b="1" dirty="0">
                <a:ln>
                  <a:solidFill>
                    <a:sysClr val="windowText" lastClr="000000"/>
                  </a:solidFill>
                </a:ln>
                <a:solidFill>
                  <a:srgbClr val="C00000"/>
                </a:solidFill>
                <a:latin typeface="Arial" pitchFamily="34" charset="0"/>
                <a:ea typeface="Times New Roman"/>
              </a:rPr>
              <a:t>q</a:t>
            </a:r>
            <a:r>
              <a:rPr lang="ru-RU" sz="2400" b="1" dirty="0">
                <a:ln>
                  <a:solidFill>
                    <a:sysClr val="windowText" lastClr="000000"/>
                  </a:solidFill>
                </a:ln>
                <a:solidFill>
                  <a:srgbClr val="C00000"/>
                </a:solidFill>
                <a:latin typeface="Arial" pitchFamily="34" charset="0"/>
                <a:ea typeface="Times New Roman"/>
              </a:rPr>
              <a:t> ∆</a:t>
            </a:r>
            <a:r>
              <a:rPr lang="en-US" sz="2400" b="1" dirty="0">
                <a:ln>
                  <a:solidFill>
                    <a:sysClr val="windowText" lastClr="000000"/>
                  </a:solidFill>
                </a:ln>
                <a:solidFill>
                  <a:srgbClr val="C00000"/>
                </a:solidFill>
                <a:latin typeface="Arial" pitchFamily="34" charset="0"/>
                <a:ea typeface="Times New Roman"/>
              </a:rPr>
              <a:t>E &lt; 0</a:t>
            </a:r>
          </a:p>
          <a:p>
            <a:pPr algn="ctr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>
                <a:ln>
                  <a:solidFill>
                    <a:sysClr val="windowText" lastClr="000000"/>
                  </a:solidFill>
                </a:ln>
                <a:latin typeface="Arial" pitchFamily="34" charset="0"/>
                <a:ea typeface="Times New Roman"/>
              </a:rPr>
              <a:t>q </a:t>
            </a:r>
            <a:r>
              <a:rPr lang="ru-RU" sz="2400" dirty="0">
                <a:ln>
                  <a:solidFill>
                    <a:sysClr val="windowText" lastClr="000000"/>
                  </a:solidFill>
                </a:ln>
                <a:latin typeface="Arial" pitchFamily="34" charset="0"/>
                <a:ea typeface="Times New Roman"/>
              </a:rPr>
              <a:t>=</a:t>
            </a:r>
            <a:r>
              <a:rPr lang="en-US" sz="2400" dirty="0">
                <a:ln>
                  <a:solidFill>
                    <a:sysClr val="windowText" lastClr="000000"/>
                  </a:solidFill>
                </a:ln>
                <a:latin typeface="Arial" pitchFamily="34" charset="0"/>
                <a:ea typeface="Times New Roman"/>
              </a:rPr>
              <a:t> </a:t>
            </a:r>
            <a:r>
              <a:rPr lang="en-US" sz="2400" i="1" dirty="0">
                <a:ln>
                  <a:solidFill>
                    <a:sysClr val="windowText" lastClr="000000"/>
                  </a:solidFill>
                </a:ln>
                <a:latin typeface="Arial" pitchFamily="34" charset="0"/>
                <a:ea typeface="Times New Roman"/>
              </a:rPr>
              <a:t>n</a:t>
            </a:r>
            <a:r>
              <a:rPr lang="en-US" sz="2400" dirty="0">
                <a:ln>
                  <a:solidFill>
                    <a:sysClr val="windowText" lastClr="000000"/>
                  </a:solidFill>
                </a:ln>
                <a:latin typeface="Arial" pitchFamily="34" charset="0"/>
                <a:ea typeface="Times New Roman"/>
              </a:rPr>
              <a:t> F</a:t>
            </a:r>
            <a:r>
              <a:rPr lang="ru-RU" sz="2400" dirty="0">
                <a:ln>
                  <a:solidFill>
                    <a:sysClr val="windowText" lastClr="000000"/>
                  </a:solidFill>
                </a:ln>
                <a:latin typeface="Arial" pitchFamily="34" charset="0"/>
                <a:ea typeface="Times New Roman"/>
              </a:rPr>
              <a:t>, где </a:t>
            </a:r>
            <a:r>
              <a:rPr lang="en-US" sz="2400" dirty="0">
                <a:ln>
                  <a:solidFill>
                    <a:sysClr val="windowText" lastClr="000000"/>
                  </a:solidFill>
                </a:ln>
                <a:latin typeface="Arial" pitchFamily="34" charset="0"/>
                <a:ea typeface="Times New Roman"/>
              </a:rPr>
              <a:t>F = </a:t>
            </a:r>
            <a:r>
              <a:rPr lang="ru-RU" sz="2400" i="1" dirty="0">
                <a:ln>
                  <a:solidFill>
                    <a:sysClr val="windowText" lastClr="000000"/>
                  </a:solidFill>
                </a:ln>
                <a:latin typeface="Arial" pitchFamily="34" charset="0"/>
                <a:ea typeface="Times New Roman"/>
              </a:rPr>
              <a:t>е</a:t>
            </a:r>
            <a:r>
              <a:rPr lang="ru-RU" sz="2400" baseline="30000" dirty="0">
                <a:ln>
                  <a:solidFill>
                    <a:sysClr val="windowText" lastClr="000000"/>
                  </a:solidFill>
                </a:ln>
                <a:latin typeface="Arial" pitchFamily="34" charset="0"/>
                <a:ea typeface="Times New Roman"/>
              </a:rPr>
              <a:t>–</a:t>
            </a:r>
            <a:r>
              <a:rPr lang="en-US" sz="2400" dirty="0">
                <a:ln>
                  <a:solidFill>
                    <a:sysClr val="windowText" lastClr="000000"/>
                  </a:solidFill>
                </a:ln>
                <a:latin typeface="Arial" pitchFamily="34" charset="0"/>
                <a:ea typeface="Times New Roman"/>
              </a:rPr>
              <a:t> N</a:t>
            </a:r>
            <a:r>
              <a:rPr lang="en-US" sz="2400" baseline="-25000" dirty="0">
                <a:ln>
                  <a:solidFill>
                    <a:sysClr val="windowText" lastClr="000000"/>
                  </a:solidFill>
                </a:ln>
                <a:latin typeface="Arial" pitchFamily="34" charset="0"/>
                <a:ea typeface="Times New Roman"/>
              </a:rPr>
              <a:t>A</a:t>
            </a:r>
            <a:r>
              <a:rPr lang="en-US" sz="2400" dirty="0">
                <a:ln>
                  <a:solidFill>
                    <a:sysClr val="windowText" lastClr="000000"/>
                  </a:solidFill>
                </a:ln>
                <a:latin typeface="Arial" pitchFamily="34" charset="0"/>
                <a:ea typeface="Times New Roman"/>
              </a:rPr>
              <a:t> = 96500 </a:t>
            </a:r>
            <a:r>
              <a:rPr lang="ru-RU" sz="2400" dirty="0">
                <a:ln>
                  <a:solidFill>
                    <a:sysClr val="windowText" lastClr="000000"/>
                  </a:solidFill>
                </a:ln>
                <a:latin typeface="Arial" pitchFamily="34" charset="0"/>
                <a:ea typeface="Times New Roman"/>
              </a:rPr>
              <a:t>Кл (А·сек) = 26,8 А·час</a:t>
            </a:r>
          </a:p>
          <a:p>
            <a:pPr algn="ctr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ln>
                  <a:solidFill>
                    <a:sysClr val="windowText" lastClr="000000"/>
                  </a:solidFill>
                </a:ln>
                <a:solidFill>
                  <a:srgbClr val="C00000"/>
                </a:solidFill>
                <a:latin typeface="Arial" pitchFamily="34" charset="0"/>
                <a:ea typeface="Times New Roman"/>
              </a:rPr>
              <a:t>∆G = – </a:t>
            </a:r>
            <a:r>
              <a:rPr lang="ru-RU" sz="2400" b="1" dirty="0" err="1">
                <a:ln>
                  <a:solidFill>
                    <a:sysClr val="windowText" lastClr="000000"/>
                  </a:solidFill>
                </a:ln>
                <a:solidFill>
                  <a:srgbClr val="C00000"/>
                </a:solidFill>
                <a:latin typeface="Arial" pitchFamily="34" charset="0"/>
                <a:ea typeface="Times New Roman"/>
              </a:rPr>
              <a:t>А</a:t>
            </a:r>
            <a:r>
              <a:rPr lang="ru-RU" sz="2400" b="1" baseline="-25000" dirty="0" err="1">
                <a:ln>
                  <a:solidFill>
                    <a:sysClr val="windowText" lastClr="000000"/>
                  </a:solidFill>
                </a:ln>
                <a:solidFill>
                  <a:srgbClr val="C00000"/>
                </a:solidFill>
                <a:latin typeface="Arial" pitchFamily="34" charset="0"/>
                <a:ea typeface="Times New Roman"/>
              </a:rPr>
              <a:t>эл</a:t>
            </a:r>
            <a:r>
              <a:rPr lang="ru-RU" sz="2400" b="1" dirty="0">
                <a:ln>
                  <a:solidFill>
                    <a:sysClr val="windowText" lastClr="000000"/>
                  </a:solidFill>
                </a:ln>
                <a:solidFill>
                  <a:srgbClr val="C00000"/>
                </a:solidFill>
                <a:latin typeface="Arial" pitchFamily="34" charset="0"/>
                <a:ea typeface="Times New Roman"/>
              </a:rPr>
              <a:t> =</a:t>
            </a:r>
            <a:r>
              <a:rPr lang="en-US" sz="2400" b="1" dirty="0">
                <a:ln>
                  <a:solidFill>
                    <a:sysClr val="windowText" lastClr="000000"/>
                  </a:solidFill>
                </a:ln>
                <a:solidFill>
                  <a:srgbClr val="C00000"/>
                </a:solidFill>
                <a:latin typeface="Arial" pitchFamily="34" charset="0"/>
                <a:ea typeface="Times New Roman"/>
              </a:rPr>
              <a:t> </a:t>
            </a:r>
            <a:r>
              <a:rPr lang="ru-RU" sz="2400" b="1" dirty="0">
                <a:ln>
                  <a:solidFill>
                    <a:sysClr val="windowText" lastClr="000000"/>
                  </a:solidFill>
                </a:ln>
                <a:solidFill>
                  <a:srgbClr val="C00000"/>
                </a:solidFill>
                <a:latin typeface="Arial" pitchFamily="34" charset="0"/>
                <a:ea typeface="Times New Roman"/>
              </a:rPr>
              <a:t>– </a:t>
            </a:r>
            <a:r>
              <a:rPr lang="en-US" sz="2400" b="1" i="1" dirty="0">
                <a:ln>
                  <a:solidFill>
                    <a:sysClr val="windowText" lastClr="000000"/>
                  </a:solidFill>
                </a:ln>
                <a:solidFill>
                  <a:srgbClr val="C00000"/>
                </a:solidFill>
                <a:latin typeface="Arial" pitchFamily="34" charset="0"/>
                <a:ea typeface="Times New Roman"/>
              </a:rPr>
              <a:t>n</a:t>
            </a:r>
            <a:r>
              <a:rPr lang="en-US" sz="2400" b="1" dirty="0">
                <a:ln>
                  <a:solidFill>
                    <a:sysClr val="windowText" lastClr="000000"/>
                  </a:solidFill>
                </a:ln>
                <a:solidFill>
                  <a:srgbClr val="C00000"/>
                </a:solidFill>
                <a:latin typeface="Arial" pitchFamily="34" charset="0"/>
                <a:ea typeface="Times New Roman"/>
              </a:rPr>
              <a:t> F</a:t>
            </a:r>
            <a:r>
              <a:rPr lang="ru-RU" sz="2400" b="1" dirty="0">
                <a:ln>
                  <a:solidFill>
                    <a:sysClr val="windowText" lastClr="000000"/>
                  </a:solidFill>
                </a:ln>
                <a:solidFill>
                  <a:srgbClr val="C00000"/>
                </a:solidFill>
                <a:latin typeface="Arial" pitchFamily="34" charset="0"/>
                <a:ea typeface="Times New Roman"/>
              </a:rPr>
              <a:t> ∆</a:t>
            </a:r>
            <a:r>
              <a:rPr lang="en-US" sz="2400" b="1" dirty="0">
                <a:ln>
                  <a:solidFill>
                    <a:sysClr val="windowText" lastClr="000000"/>
                  </a:solidFill>
                </a:ln>
                <a:solidFill>
                  <a:srgbClr val="C00000"/>
                </a:solidFill>
                <a:latin typeface="Arial" pitchFamily="34" charset="0"/>
                <a:ea typeface="Times New Roman"/>
              </a:rPr>
              <a:t>E &lt; 0 </a:t>
            </a:r>
            <a:r>
              <a:rPr lang="en-US" sz="2400" dirty="0">
                <a:ln>
                  <a:solidFill>
                    <a:sysClr val="windowText" lastClr="000000"/>
                  </a:solidFill>
                </a:ln>
                <a:latin typeface="Arial" pitchFamily="34" charset="0"/>
                <a:ea typeface="Times New Roman"/>
              </a:rPr>
              <a:t>    </a:t>
            </a:r>
            <a:r>
              <a:rPr lang="ru-RU" sz="2400" dirty="0">
                <a:ln>
                  <a:solidFill>
                    <a:sysClr val="windowText" lastClr="000000"/>
                  </a:solidFill>
                </a:ln>
                <a:latin typeface="Arial" pitchFamily="34" charset="0"/>
                <a:ea typeface="Times New Roman"/>
              </a:rPr>
              <a:t>значит   ∆</a:t>
            </a:r>
            <a:r>
              <a:rPr lang="en-US" sz="2400" dirty="0">
                <a:ln>
                  <a:solidFill>
                    <a:sysClr val="windowText" lastClr="000000"/>
                  </a:solidFill>
                </a:ln>
                <a:latin typeface="Arial" pitchFamily="34" charset="0"/>
                <a:ea typeface="Times New Roman"/>
              </a:rPr>
              <a:t>E &gt; 0</a:t>
            </a:r>
          </a:p>
          <a:p>
            <a:pPr algn="just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dirty="0">
                <a:ln>
                  <a:solidFill>
                    <a:sysClr val="windowText" lastClr="000000"/>
                  </a:solidFill>
                </a:ln>
                <a:latin typeface="Arial" pitchFamily="34" charset="0"/>
                <a:ea typeface="Times New Roman"/>
              </a:rPr>
              <a:t>поскольку ∆</a:t>
            </a:r>
            <a:r>
              <a:rPr lang="en-US" sz="2000" dirty="0">
                <a:ln>
                  <a:solidFill>
                    <a:sysClr val="windowText" lastClr="000000"/>
                  </a:solidFill>
                </a:ln>
                <a:latin typeface="Arial" pitchFamily="34" charset="0"/>
                <a:ea typeface="Times New Roman"/>
              </a:rPr>
              <a:t>E</a:t>
            </a:r>
            <a:r>
              <a:rPr lang="ru-RU" sz="2000" dirty="0">
                <a:ln>
                  <a:solidFill>
                    <a:sysClr val="windowText" lastClr="000000"/>
                  </a:solidFill>
                </a:ln>
                <a:latin typeface="Arial" pitchFamily="34" charset="0"/>
                <a:ea typeface="Times New Roman"/>
              </a:rPr>
              <a:t> – разность потенциалов м. </a:t>
            </a:r>
            <a:r>
              <a:rPr lang="ru-RU" sz="2000" dirty="0" err="1">
                <a:ln>
                  <a:solidFill>
                    <a:sysClr val="windowText" lastClr="000000"/>
                  </a:solidFill>
                </a:ln>
                <a:latin typeface="Arial" pitchFamily="34" charset="0"/>
                <a:ea typeface="Times New Roman"/>
              </a:rPr>
              <a:t>в-лем</a:t>
            </a:r>
            <a:r>
              <a:rPr lang="ru-RU" sz="2000" dirty="0">
                <a:ln>
                  <a:solidFill>
                    <a:sysClr val="windowText" lastClr="000000"/>
                  </a:solidFill>
                </a:ln>
                <a:latin typeface="Arial" pitchFamily="34" charset="0"/>
                <a:ea typeface="Times New Roman"/>
              </a:rPr>
              <a:t> и </a:t>
            </a:r>
            <a:r>
              <a:rPr lang="ru-RU" sz="2000" dirty="0" err="1">
                <a:ln>
                  <a:solidFill>
                    <a:sysClr val="windowText" lastClr="000000"/>
                  </a:solidFill>
                </a:ln>
                <a:latin typeface="Arial" pitchFamily="34" charset="0"/>
                <a:ea typeface="Times New Roman"/>
              </a:rPr>
              <a:t>ок-лем</a:t>
            </a:r>
            <a:r>
              <a:rPr lang="ru-RU" sz="2000" dirty="0">
                <a:ln>
                  <a:solidFill>
                    <a:sysClr val="windowText" lastClr="000000"/>
                  </a:solidFill>
                </a:ln>
                <a:latin typeface="Arial" pitchFamily="34" charset="0"/>
                <a:ea typeface="Times New Roman"/>
              </a:rPr>
              <a:t>, то </a:t>
            </a:r>
          </a:p>
          <a:p>
            <a:pPr algn="ctr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US" sz="2400" dirty="0">
              <a:ln>
                <a:solidFill>
                  <a:sysClr val="windowText" lastClr="000000"/>
                </a:solidFill>
              </a:ln>
              <a:latin typeface="Arial" pitchFamily="34" charset="0"/>
              <a:ea typeface="Times New Roman"/>
            </a:endParaRPr>
          </a:p>
          <a:p>
            <a:pPr algn="ctr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US" sz="2400" dirty="0">
              <a:ln>
                <a:solidFill>
                  <a:sysClr val="windowText" lastClr="000000"/>
                </a:solidFill>
              </a:ln>
              <a:latin typeface="Arial" pitchFamily="34" charset="0"/>
              <a:ea typeface="Times New Roman"/>
            </a:endParaRPr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 rot="16200000" flipH="1">
            <a:off x="4000501" y="2733675"/>
            <a:ext cx="500062" cy="357187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 rot="16200000" flipH="1">
            <a:off x="4893469" y="2821781"/>
            <a:ext cx="428625" cy="214313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rot="16200000" flipH="1">
            <a:off x="3151188" y="2662238"/>
            <a:ext cx="500062" cy="500062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>
            <a:off x="6429375" y="2643188"/>
            <a:ext cx="714375" cy="500062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098" name="Object 2"/>
          <p:cNvGraphicFramePr>
            <a:graphicFrameLocks noChangeAspect="1"/>
          </p:cNvGraphicFramePr>
          <p:nvPr/>
        </p:nvGraphicFramePr>
        <p:xfrm>
          <a:off x="2817813" y="5800725"/>
          <a:ext cx="3505200" cy="693738"/>
        </p:xfrm>
        <a:graphic>
          <a:graphicData uri="http://schemas.openxmlformats.org/presentationml/2006/ole">
            <p:oleObj spid="_x0000_s1026" name="Формула" r:id="rId3" imgW="1218960" imgH="2412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2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2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2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3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30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30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extBox 2"/>
          <p:cNvSpPr txBox="1">
            <a:spLocks noChangeArrowheads="1"/>
          </p:cNvSpPr>
          <p:nvPr/>
        </p:nvSpPr>
        <p:spPr bwMode="auto">
          <a:xfrm>
            <a:off x="1222375" y="482600"/>
            <a:ext cx="6786563" cy="442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b="1">
                <a:cs typeface="Arial" charset="0"/>
              </a:rPr>
              <a:t>Возникновение электродного потенциала</a:t>
            </a:r>
          </a:p>
        </p:txBody>
      </p:sp>
      <p:grpSp>
        <p:nvGrpSpPr>
          <p:cNvPr id="23555" name="Группа 23"/>
          <p:cNvGrpSpPr>
            <a:grpSpLocks/>
          </p:cNvGrpSpPr>
          <p:nvPr/>
        </p:nvGrpSpPr>
        <p:grpSpPr bwMode="auto">
          <a:xfrm>
            <a:off x="1865313" y="962025"/>
            <a:ext cx="5786437" cy="501650"/>
            <a:chOff x="3000364" y="3929066"/>
            <a:chExt cx="5786478" cy="523220"/>
          </a:xfrm>
        </p:grpSpPr>
        <p:sp>
          <p:nvSpPr>
            <p:cNvPr id="23622" name="TextBox 24"/>
            <p:cNvSpPr txBox="1">
              <a:spLocks noChangeArrowheads="1"/>
            </p:cNvSpPr>
            <p:nvPr/>
          </p:nvSpPr>
          <p:spPr bwMode="auto">
            <a:xfrm>
              <a:off x="3000364" y="3929066"/>
              <a:ext cx="5786478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800">
                  <a:cs typeface="Arial" charset="0"/>
                </a:rPr>
                <a:t>Me</a:t>
              </a:r>
              <a:r>
                <a:rPr lang="en-US" sz="2800" baseline="30000">
                  <a:cs typeface="Arial" charset="0"/>
                </a:rPr>
                <a:t>z+</a:t>
              </a:r>
              <a:r>
                <a:rPr lang="en-US" sz="2800">
                  <a:cs typeface="Arial" charset="0"/>
                </a:rPr>
                <a:t>(</a:t>
              </a:r>
              <a:r>
                <a:rPr lang="ru-RU" sz="2800">
                  <a:cs typeface="Arial" charset="0"/>
                </a:rPr>
                <a:t>металл)         </a:t>
              </a:r>
              <a:r>
                <a:rPr lang="en-US" sz="2800">
                  <a:cs typeface="Arial" charset="0"/>
                </a:rPr>
                <a:t>Me</a:t>
              </a:r>
              <a:r>
                <a:rPr lang="en-US" sz="2800" baseline="30000">
                  <a:cs typeface="Arial" charset="0"/>
                </a:rPr>
                <a:t>z+</a:t>
              </a:r>
              <a:r>
                <a:rPr lang="en-US" sz="2800">
                  <a:cs typeface="Arial" charset="0"/>
                </a:rPr>
                <a:t>(</a:t>
              </a:r>
              <a:r>
                <a:rPr lang="ru-RU" sz="2800">
                  <a:cs typeface="Arial" charset="0"/>
                </a:rPr>
                <a:t>раствор)</a:t>
              </a:r>
            </a:p>
          </p:txBody>
        </p:sp>
        <p:grpSp>
          <p:nvGrpSpPr>
            <p:cNvPr id="23623" name="Группа 30"/>
            <p:cNvGrpSpPr>
              <a:grpSpLocks/>
            </p:cNvGrpSpPr>
            <p:nvPr/>
          </p:nvGrpSpPr>
          <p:grpSpPr bwMode="auto">
            <a:xfrm>
              <a:off x="5474412" y="4143380"/>
              <a:ext cx="548965" cy="125590"/>
              <a:chOff x="6715140" y="4572008"/>
              <a:chExt cx="548965" cy="125590"/>
            </a:xfrm>
          </p:grpSpPr>
          <p:cxnSp>
            <p:nvCxnSpPr>
              <p:cNvPr id="27" name="Прямая со стрелкой 28"/>
              <p:cNvCxnSpPr/>
              <p:nvPr/>
            </p:nvCxnSpPr>
            <p:spPr>
              <a:xfrm>
                <a:off x="6714435" y="4571287"/>
                <a:ext cx="549279" cy="1655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stealth" w="lg" len="lg"/>
              </a:ln>
            </p:spPr>
            <p:style>
              <a:lnRef idx="2">
                <a:schemeClr val="accent2"/>
              </a:lnRef>
              <a:fillRef idx="0">
                <a:schemeClr val="accent2"/>
              </a:fillRef>
              <a:effectRef idx="1">
                <a:schemeClr val="accent2"/>
              </a:effectRef>
              <a:fontRef idx="minor">
                <a:schemeClr val="tx1"/>
              </a:fontRef>
            </p:style>
          </p:cxnSp>
          <p:cxnSp>
            <p:nvCxnSpPr>
              <p:cNvPr id="28" name="Прямая со стрелкой 27"/>
              <p:cNvCxnSpPr/>
              <p:nvPr/>
            </p:nvCxnSpPr>
            <p:spPr>
              <a:xfrm flipH="1">
                <a:off x="6714435" y="4695469"/>
                <a:ext cx="549279" cy="1656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stealth" w="lg" len="lg"/>
              </a:ln>
            </p:spPr>
            <p:style>
              <a:lnRef idx="2">
                <a:schemeClr val="accent2"/>
              </a:lnRef>
              <a:fillRef idx="0">
                <a:schemeClr val="accent2"/>
              </a:fillRef>
              <a:effectRef idx="1">
                <a:schemeClr val="accent2"/>
              </a:effectRef>
              <a:fontRef idx="minor">
                <a:schemeClr val="tx1"/>
              </a:fontRef>
            </p:style>
          </p:cxnSp>
        </p:grpSp>
      </p:grpSp>
      <p:cxnSp>
        <p:nvCxnSpPr>
          <p:cNvPr id="30" name="Прямая соединительная линия 29"/>
          <p:cNvCxnSpPr>
            <a:stCxn id="8" idx="3"/>
          </p:cNvCxnSpPr>
          <p:nvPr/>
        </p:nvCxnSpPr>
        <p:spPr>
          <a:xfrm>
            <a:off x="1697038" y="2571750"/>
            <a:ext cx="0" cy="3529013"/>
          </a:xfrm>
          <a:prstGeom prst="line">
            <a:avLst/>
          </a:prstGeom>
          <a:ln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Прямая соединительная линия 78"/>
          <p:cNvCxnSpPr/>
          <p:nvPr/>
        </p:nvCxnSpPr>
        <p:spPr>
          <a:xfrm>
            <a:off x="6086475" y="2206625"/>
            <a:ext cx="0" cy="3529013"/>
          </a:xfrm>
          <a:prstGeom prst="line">
            <a:avLst/>
          </a:prstGeom>
          <a:ln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" name="Группа 90"/>
          <p:cNvGrpSpPr>
            <a:grpSpLocks/>
          </p:cNvGrpSpPr>
          <p:nvPr/>
        </p:nvGrpSpPr>
        <p:grpSpPr bwMode="auto">
          <a:xfrm>
            <a:off x="774700" y="4029075"/>
            <a:ext cx="7669213" cy="2573338"/>
            <a:chOff x="774375" y="4029451"/>
            <a:chExt cx="7669354" cy="2573065"/>
          </a:xfrm>
        </p:grpSpPr>
        <p:cxnSp>
          <p:nvCxnSpPr>
            <p:cNvPr id="32" name="Прямая соединительная линия 31"/>
            <p:cNvCxnSpPr/>
            <p:nvPr/>
          </p:nvCxnSpPr>
          <p:spPr>
            <a:xfrm>
              <a:off x="864865" y="5072328"/>
              <a:ext cx="3143308" cy="1587"/>
            </a:xfrm>
            <a:prstGeom prst="line">
              <a:avLst/>
            </a:prstGeom>
            <a:ln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Прямая соединительная линия 46"/>
            <p:cNvCxnSpPr/>
            <p:nvPr/>
          </p:nvCxnSpPr>
          <p:spPr>
            <a:xfrm>
              <a:off x="1436375" y="4250091"/>
              <a:ext cx="1071582" cy="158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Прямая соединительная линия 48"/>
            <p:cNvCxnSpPr/>
            <p:nvPr/>
          </p:nvCxnSpPr>
          <p:spPr>
            <a:xfrm>
              <a:off x="1364936" y="6442195"/>
              <a:ext cx="785827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606" name="TextBox 49"/>
            <p:cNvSpPr txBox="1">
              <a:spLocks noChangeArrowheads="1"/>
            </p:cNvSpPr>
            <p:nvPr/>
          </p:nvSpPr>
          <p:spPr bwMode="auto">
            <a:xfrm>
              <a:off x="793426" y="4113583"/>
              <a:ext cx="642942" cy="44274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ru-RU" sz="2400">
                  <a:latin typeface="Calibri" pitchFamily="34" charset="0"/>
                </a:rPr>
                <a:t>+</a:t>
              </a:r>
              <a:r>
                <a:rPr lang="el-GR" sz="2400">
                  <a:latin typeface="Calibri" pitchFamily="34" charset="0"/>
                  <a:cs typeface="Arial" charset="0"/>
                </a:rPr>
                <a:t>φ</a:t>
              </a:r>
              <a:endParaRPr lang="ru-RU" sz="2400">
                <a:latin typeface="Calibri" pitchFamily="34" charset="0"/>
                <a:cs typeface="Arial" charset="0"/>
              </a:endParaRPr>
            </a:p>
          </p:txBody>
        </p:sp>
        <p:sp>
          <p:nvSpPr>
            <p:cNvPr id="23607" name="TextBox 50"/>
            <p:cNvSpPr txBox="1">
              <a:spLocks noChangeArrowheads="1"/>
            </p:cNvSpPr>
            <p:nvPr/>
          </p:nvSpPr>
          <p:spPr bwMode="auto">
            <a:xfrm>
              <a:off x="774375" y="6159769"/>
              <a:ext cx="790581" cy="44274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ru-RU" sz="2400">
                  <a:cs typeface="Times New Roman" pitchFamily="18" charset="0"/>
                </a:rPr>
                <a:t>– </a:t>
              </a:r>
              <a:r>
                <a:rPr lang="el-GR" sz="2400">
                  <a:latin typeface="Calibri" pitchFamily="34" charset="0"/>
                  <a:cs typeface="Arial" charset="0"/>
                </a:rPr>
                <a:t>φ</a:t>
              </a:r>
              <a:endParaRPr lang="ru-RU" sz="2400">
                <a:latin typeface="Calibri" pitchFamily="34" charset="0"/>
                <a:cs typeface="Arial" charset="0"/>
              </a:endParaRPr>
            </a:p>
          </p:txBody>
        </p:sp>
        <p:cxnSp>
          <p:nvCxnSpPr>
            <p:cNvPr id="53" name="Прямая соединительная линия 52"/>
            <p:cNvCxnSpPr/>
            <p:nvPr/>
          </p:nvCxnSpPr>
          <p:spPr>
            <a:xfrm rot="5400000">
              <a:off x="1062647" y="5338206"/>
              <a:ext cx="2174644" cy="1588"/>
            </a:xfrm>
            <a:prstGeom prst="line">
              <a:avLst/>
            </a:prstGeom>
            <a:ln w="28575">
              <a:solidFill>
                <a:srgbClr val="00B0F0"/>
              </a:solidFill>
              <a:headEnd type="stealth" w="lg" len="lg"/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609" name="Прямоугольник 53"/>
            <p:cNvSpPr>
              <a:spLocks noChangeArrowheads="1"/>
            </p:cNvSpPr>
            <p:nvPr/>
          </p:nvSpPr>
          <p:spPr bwMode="auto">
            <a:xfrm>
              <a:off x="2222186" y="5209754"/>
              <a:ext cx="1319592" cy="44274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ru-RU" sz="2400">
                  <a:cs typeface="Times New Roman" pitchFamily="18" charset="0"/>
                </a:rPr>
                <a:t>∆</a:t>
              </a:r>
              <a:r>
                <a:rPr lang="el-GR" sz="2400">
                  <a:latin typeface="Calibri" pitchFamily="34" charset="0"/>
                  <a:cs typeface="Arial" charset="0"/>
                </a:rPr>
                <a:t> φ</a:t>
              </a:r>
              <a:r>
                <a:rPr lang="ru-RU" sz="2400">
                  <a:cs typeface="Times New Roman" pitchFamily="18" charset="0"/>
                </a:rPr>
                <a:t> = </a:t>
              </a:r>
              <a:r>
                <a:rPr lang="el-GR" sz="2400">
                  <a:cs typeface="Arial" charset="0"/>
                </a:rPr>
                <a:t>φ</a:t>
              </a:r>
              <a:r>
                <a:rPr lang="ru-RU" sz="2400" baseline="30000">
                  <a:cs typeface="Times New Roman" pitchFamily="18" charset="0"/>
                </a:rPr>
                <a:t>–</a:t>
              </a:r>
              <a:endParaRPr lang="ru-RU" sz="2400" baseline="30000">
                <a:cs typeface="Arial" charset="0"/>
              </a:endParaRPr>
            </a:p>
          </p:txBody>
        </p:sp>
        <p:sp>
          <p:nvSpPr>
            <p:cNvPr id="77" name="Полилиния 76"/>
            <p:cNvSpPr/>
            <p:nvPr/>
          </p:nvSpPr>
          <p:spPr>
            <a:xfrm flipV="1">
              <a:off x="5414723" y="4124691"/>
              <a:ext cx="2878190" cy="2249249"/>
            </a:xfrm>
            <a:custGeom>
              <a:avLst/>
              <a:gdLst>
                <a:gd name="connsiteX0" fmla="*/ 0 w 2878667"/>
                <a:gd name="connsiteY0" fmla="*/ 888059 h 2270948"/>
                <a:gd name="connsiteX1" fmla="*/ 541867 w 2878667"/>
                <a:gd name="connsiteY1" fmla="*/ 967082 h 2270948"/>
                <a:gd name="connsiteX2" fmla="*/ 620889 w 2878667"/>
                <a:gd name="connsiteY2" fmla="*/ 2242726 h 2270948"/>
                <a:gd name="connsiteX3" fmla="*/ 767645 w 2878667"/>
                <a:gd name="connsiteY3" fmla="*/ 797748 h 2270948"/>
                <a:gd name="connsiteX4" fmla="*/ 1241778 w 2878667"/>
                <a:gd name="connsiteY4" fmla="*/ 120415 h 2270948"/>
                <a:gd name="connsiteX5" fmla="*/ 1603022 w 2878667"/>
                <a:gd name="connsiteY5" fmla="*/ 75259 h 2270948"/>
                <a:gd name="connsiteX6" fmla="*/ 1919111 w 2878667"/>
                <a:gd name="connsiteY6" fmla="*/ 346193 h 2270948"/>
                <a:gd name="connsiteX7" fmla="*/ 2099733 w 2878667"/>
                <a:gd name="connsiteY7" fmla="*/ 605837 h 2270948"/>
                <a:gd name="connsiteX8" fmla="*/ 2878667 w 2878667"/>
                <a:gd name="connsiteY8" fmla="*/ 752593 h 2270948"/>
                <a:gd name="connsiteX9" fmla="*/ 2878667 w 2878667"/>
                <a:gd name="connsiteY9" fmla="*/ 752593 h 2270948"/>
                <a:gd name="connsiteX0" fmla="*/ 0 w 2878667"/>
                <a:gd name="connsiteY0" fmla="*/ 888059 h 2270948"/>
                <a:gd name="connsiteX1" fmla="*/ 541867 w 2878667"/>
                <a:gd name="connsiteY1" fmla="*/ 967082 h 2270948"/>
                <a:gd name="connsiteX2" fmla="*/ 620889 w 2878667"/>
                <a:gd name="connsiteY2" fmla="*/ 2242726 h 2270948"/>
                <a:gd name="connsiteX3" fmla="*/ 767645 w 2878667"/>
                <a:gd name="connsiteY3" fmla="*/ 797748 h 2270948"/>
                <a:gd name="connsiteX4" fmla="*/ 1241778 w 2878667"/>
                <a:gd name="connsiteY4" fmla="*/ 120415 h 2270948"/>
                <a:gd name="connsiteX5" fmla="*/ 1603022 w 2878667"/>
                <a:gd name="connsiteY5" fmla="*/ 75259 h 2270948"/>
                <a:gd name="connsiteX6" fmla="*/ 1919111 w 2878667"/>
                <a:gd name="connsiteY6" fmla="*/ 346193 h 2270948"/>
                <a:gd name="connsiteX7" fmla="*/ 2099733 w 2878667"/>
                <a:gd name="connsiteY7" fmla="*/ 605837 h 2270948"/>
                <a:gd name="connsiteX8" fmla="*/ 2878667 w 2878667"/>
                <a:gd name="connsiteY8" fmla="*/ 752593 h 2270948"/>
                <a:gd name="connsiteX9" fmla="*/ 2878667 w 2878667"/>
                <a:gd name="connsiteY9" fmla="*/ 752593 h 2270948"/>
                <a:gd name="connsiteX0" fmla="*/ 0 w 2878667"/>
                <a:gd name="connsiteY0" fmla="*/ 888059 h 2270948"/>
                <a:gd name="connsiteX1" fmla="*/ 541867 w 2878667"/>
                <a:gd name="connsiteY1" fmla="*/ 967082 h 2270948"/>
                <a:gd name="connsiteX2" fmla="*/ 620889 w 2878667"/>
                <a:gd name="connsiteY2" fmla="*/ 2242726 h 2270948"/>
                <a:gd name="connsiteX3" fmla="*/ 767645 w 2878667"/>
                <a:gd name="connsiteY3" fmla="*/ 797748 h 2270948"/>
                <a:gd name="connsiteX4" fmla="*/ 1241778 w 2878667"/>
                <a:gd name="connsiteY4" fmla="*/ 120415 h 2270948"/>
                <a:gd name="connsiteX5" fmla="*/ 1603022 w 2878667"/>
                <a:gd name="connsiteY5" fmla="*/ 75259 h 2270948"/>
                <a:gd name="connsiteX6" fmla="*/ 1919111 w 2878667"/>
                <a:gd name="connsiteY6" fmla="*/ 346193 h 2270948"/>
                <a:gd name="connsiteX7" fmla="*/ 2099733 w 2878667"/>
                <a:gd name="connsiteY7" fmla="*/ 605837 h 2270948"/>
                <a:gd name="connsiteX8" fmla="*/ 2878667 w 2878667"/>
                <a:gd name="connsiteY8" fmla="*/ 752593 h 2270948"/>
                <a:gd name="connsiteX9" fmla="*/ 2878667 w 2878667"/>
                <a:gd name="connsiteY9" fmla="*/ 752593 h 2270948"/>
                <a:gd name="connsiteX0" fmla="*/ 0 w 2878667"/>
                <a:gd name="connsiteY0" fmla="*/ 888059 h 2306663"/>
                <a:gd name="connsiteX1" fmla="*/ 541867 w 2878667"/>
                <a:gd name="connsiteY1" fmla="*/ 1181372 h 2306663"/>
                <a:gd name="connsiteX2" fmla="*/ 620889 w 2878667"/>
                <a:gd name="connsiteY2" fmla="*/ 2242726 h 2306663"/>
                <a:gd name="connsiteX3" fmla="*/ 767645 w 2878667"/>
                <a:gd name="connsiteY3" fmla="*/ 797748 h 2306663"/>
                <a:gd name="connsiteX4" fmla="*/ 1241778 w 2878667"/>
                <a:gd name="connsiteY4" fmla="*/ 120415 h 2306663"/>
                <a:gd name="connsiteX5" fmla="*/ 1603022 w 2878667"/>
                <a:gd name="connsiteY5" fmla="*/ 75259 h 2306663"/>
                <a:gd name="connsiteX6" fmla="*/ 1919111 w 2878667"/>
                <a:gd name="connsiteY6" fmla="*/ 346193 h 2306663"/>
                <a:gd name="connsiteX7" fmla="*/ 2099733 w 2878667"/>
                <a:gd name="connsiteY7" fmla="*/ 605837 h 2306663"/>
                <a:gd name="connsiteX8" fmla="*/ 2878667 w 2878667"/>
                <a:gd name="connsiteY8" fmla="*/ 752593 h 2306663"/>
                <a:gd name="connsiteX9" fmla="*/ 2878667 w 2878667"/>
                <a:gd name="connsiteY9" fmla="*/ 752593 h 2306663"/>
                <a:gd name="connsiteX0" fmla="*/ 0 w 2878667"/>
                <a:gd name="connsiteY0" fmla="*/ 888059 h 2306663"/>
                <a:gd name="connsiteX1" fmla="*/ 541867 w 2878667"/>
                <a:gd name="connsiteY1" fmla="*/ 1181372 h 2306663"/>
                <a:gd name="connsiteX2" fmla="*/ 620889 w 2878667"/>
                <a:gd name="connsiteY2" fmla="*/ 2242726 h 2306663"/>
                <a:gd name="connsiteX3" fmla="*/ 767645 w 2878667"/>
                <a:gd name="connsiteY3" fmla="*/ 797748 h 2306663"/>
                <a:gd name="connsiteX4" fmla="*/ 1027432 w 2878667"/>
                <a:gd name="connsiteY4" fmla="*/ 120415 h 2306663"/>
                <a:gd name="connsiteX5" fmla="*/ 1603022 w 2878667"/>
                <a:gd name="connsiteY5" fmla="*/ 75259 h 2306663"/>
                <a:gd name="connsiteX6" fmla="*/ 1919111 w 2878667"/>
                <a:gd name="connsiteY6" fmla="*/ 346193 h 2306663"/>
                <a:gd name="connsiteX7" fmla="*/ 2099733 w 2878667"/>
                <a:gd name="connsiteY7" fmla="*/ 605837 h 2306663"/>
                <a:gd name="connsiteX8" fmla="*/ 2878667 w 2878667"/>
                <a:gd name="connsiteY8" fmla="*/ 752593 h 2306663"/>
                <a:gd name="connsiteX9" fmla="*/ 2878667 w 2878667"/>
                <a:gd name="connsiteY9" fmla="*/ 752593 h 2306663"/>
                <a:gd name="connsiteX0" fmla="*/ 0 w 2878667"/>
                <a:gd name="connsiteY0" fmla="*/ 864250 h 2282854"/>
                <a:gd name="connsiteX1" fmla="*/ 541867 w 2878667"/>
                <a:gd name="connsiteY1" fmla="*/ 1157563 h 2282854"/>
                <a:gd name="connsiteX2" fmla="*/ 620889 w 2878667"/>
                <a:gd name="connsiteY2" fmla="*/ 2218917 h 2282854"/>
                <a:gd name="connsiteX3" fmla="*/ 767645 w 2878667"/>
                <a:gd name="connsiteY3" fmla="*/ 773939 h 2282854"/>
                <a:gd name="connsiteX4" fmla="*/ 1027432 w 2878667"/>
                <a:gd name="connsiteY4" fmla="*/ 96606 h 2282854"/>
                <a:gd name="connsiteX5" fmla="*/ 1603022 w 2878667"/>
                <a:gd name="connsiteY5" fmla="*/ 194302 h 2282854"/>
                <a:gd name="connsiteX6" fmla="*/ 1919111 w 2878667"/>
                <a:gd name="connsiteY6" fmla="*/ 322384 h 2282854"/>
                <a:gd name="connsiteX7" fmla="*/ 2099733 w 2878667"/>
                <a:gd name="connsiteY7" fmla="*/ 582028 h 2282854"/>
                <a:gd name="connsiteX8" fmla="*/ 2878667 w 2878667"/>
                <a:gd name="connsiteY8" fmla="*/ 728784 h 2282854"/>
                <a:gd name="connsiteX9" fmla="*/ 2878667 w 2878667"/>
                <a:gd name="connsiteY9" fmla="*/ 728784 h 2282854"/>
                <a:gd name="connsiteX0" fmla="*/ 0 w 2878667"/>
                <a:gd name="connsiteY0" fmla="*/ 864250 h 2282854"/>
                <a:gd name="connsiteX1" fmla="*/ 541867 w 2878667"/>
                <a:gd name="connsiteY1" fmla="*/ 1157563 h 2282854"/>
                <a:gd name="connsiteX2" fmla="*/ 620889 w 2878667"/>
                <a:gd name="connsiteY2" fmla="*/ 2218917 h 2282854"/>
                <a:gd name="connsiteX3" fmla="*/ 767645 w 2878667"/>
                <a:gd name="connsiteY3" fmla="*/ 773939 h 2282854"/>
                <a:gd name="connsiteX4" fmla="*/ 1027432 w 2878667"/>
                <a:gd name="connsiteY4" fmla="*/ 96606 h 2282854"/>
                <a:gd name="connsiteX5" fmla="*/ 1603022 w 2878667"/>
                <a:gd name="connsiteY5" fmla="*/ 194302 h 2282854"/>
                <a:gd name="connsiteX6" fmla="*/ 1919111 w 2878667"/>
                <a:gd name="connsiteY6" fmla="*/ 322384 h 2282854"/>
                <a:gd name="connsiteX7" fmla="*/ 1716054 w 2878667"/>
                <a:gd name="connsiteY7" fmla="*/ 325788 h 2282854"/>
                <a:gd name="connsiteX8" fmla="*/ 2099733 w 2878667"/>
                <a:gd name="connsiteY8" fmla="*/ 582028 h 2282854"/>
                <a:gd name="connsiteX9" fmla="*/ 2878667 w 2878667"/>
                <a:gd name="connsiteY9" fmla="*/ 728784 h 2282854"/>
                <a:gd name="connsiteX10" fmla="*/ 2878667 w 2878667"/>
                <a:gd name="connsiteY10" fmla="*/ 728784 h 2282854"/>
                <a:gd name="connsiteX0" fmla="*/ 0 w 2878667"/>
                <a:gd name="connsiteY0" fmla="*/ 864250 h 2282854"/>
                <a:gd name="connsiteX1" fmla="*/ 541867 w 2878667"/>
                <a:gd name="connsiteY1" fmla="*/ 1157563 h 2282854"/>
                <a:gd name="connsiteX2" fmla="*/ 620889 w 2878667"/>
                <a:gd name="connsiteY2" fmla="*/ 2218917 h 2282854"/>
                <a:gd name="connsiteX3" fmla="*/ 767645 w 2878667"/>
                <a:gd name="connsiteY3" fmla="*/ 773939 h 2282854"/>
                <a:gd name="connsiteX4" fmla="*/ 1027432 w 2878667"/>
                <a:gd name="connsiteY4" fmla="*/ 96606 h 2282854"/>
                <a:gd name="connsiteX5" fmla="*/ 1603022 w 2878667"/>
                <a:gd name="connsiteY5" fmla="*/ 194302 h 2282854"/>
                <a:gd name="connsiteX6" fmla="*/ 1704765 w 2878667"/>
                <a:gd name="connsiteY6" fmla="*/ 322384 h 2282854"/>
                <a:gd name="connsiteX7" fmla="*/ 1716054 w 2878667"/>
                <a:gd name="connsiteY7" fmla="*/ 325788 h 2282854"/>
                <a:gd name="connsiteX8" fmla="*/ 2099733 w 2878667"/>
                <a:gd name="connsiteY8" fmla="*/ 582028 h 2282854"/>
                <a:gd name="connsiteX9" fmla="*/ 2878667 w 2878667"/>
                <a:gd name="connsiteY9" fmla="*/ 728784 h 2282854"/>
                <a:gd name="connsiteX10" fmla="*/ 2878667 w 2878667"/>
                <a:gd name="connsiteY10" fmla="*/ 728784 h 2282854"/>
                <a:gd name="connsiteX0" fmla="*/ 0 w 2878667"/>
                <a:gd name="connsiteY0" fmla="*/ 864250 h 2282854"/>
                <a:gd name="connsiteX1" fmla="*/ 541867 w 2878667"/>
                <a:gd name="connsiteY1" fmla="*/ 1157563 h 2282854"/>
                <a:gd name="connsiteX2" fmla="*/ 620889 w 2878667"/>
                <a:gd name="connsiteY2" fmla="*/ 2218917 h 2282854"/>
                <a:gd name="connsiteX3" fmla="*/ 767645 w 2878667"/>
                <a:gd name="connsiteY3" fmla="*/ 773939 h 2282854"/>
                <a:gd name="connsiteX4" fmla="*/ 1027432 w 2878667"/>
                <a:gd name="connsiteY4" fmla="*/ 96606 h 2282854"/>
                <a:gd name="connsiteX5" fmla="*/ 1603022 w 2878667"/>
                <a:gd name="connsiteY5" fmla="*/ 194302 h 2282854"/>
                <a:gd name="connsiteX6" fmla="*/ 1603022 w 2878667"/>
                <a:gd name="connsiteY6" fmla="*/ 344462 h 2282854"/>
                <a:gd name="connsiteX7" fmla="*/ 1704765 w 2878667"/>
                <a:gd name="connsiteY7" fmla="*/ 322384 h 2282854"/>
                <a:gd name="connsiteX8" fmla="*/ 1716054 w 2878667"/>
                <a:gd name="connsiteY8" fmla="*/ 325788 h 2282854"/>
                <a:gd name="connsiteX9" fmla="*/ 2099733 w 2878667"/>
                <a:gd name="connsiteY9" fmla="*/ 582028 h 2282854"/>
                <a:gd name="connsiteX10" fmla="*/ 2878667 w 2878667"/>
                <a:gd name="connsiteY10" fmla="*/ 728784 h 2282854"/>
                <a:gd name="connsiteX11" fmla="*/ 2878667 w 2878667"/>
                <a:gd name="connsiteY11" fmla="*/ 728784 h 2282854"/>
                <a:gd name="connsiteX0" fmla="*/ 0 w 2878667"/>
                <a:gd name="connsiteY0" fmla="*/ 864250 h 2282854"/>
                <a:gd name="connsiteX1" fmla="*/ 541867 w 2878667"/>
                <a:gd name="connsiteY1" fmla="*/ 1157563 h 2282854"/>
                <a:gd name="connsiteX2" fmla="*/ 620889 w 2878667"/>
                <a:gd name="connsiteY2" fmla="*/ 2218917 h 2282854"/>
                <a:gd name="connsiteX3" fmla="*/ 767645 w 2878667"/>
                <a:gd name="connsiteY3" fmla="*/ 773939 h 2282854"/>
                <a:gd name="connsiteX4" fmla="*/ 1027432 w 2878667"/>
                <a:gd name="connsiteY4" fmla="*/ 96606 h 2282854"/>
                <a:gd name="connsiteX5" fmla="*/ 1460114 w 2878667"/>
                <a:gd name="connsiteY5" fmla="*/ 194302 h 2282854"/>
                <a:gd name="connsiteX6" fmla="*/ 1603022 w 2878667"/>
                <a:gd name="connsiteY6" fmla="*/ 344462 h 2282854"/>
                <a:gd name="connsiteX7" fmla="*/ 1704765 w 2878667"/>
                <a:gd name="connsiteY7" fmla="*/ 322384 h 2282854"/>
                <a:gd name="connsiteX8" fmla="*/ 1716054 w 2878667"/>
                <a:gd name="connsiteY8" fmla="*/ 325788 h 2282854"/>
                <a:gd name="connsiteX9" fmla="*/ 2099733 w 2878667"/>
                <a:gd name="connsiteY9" fmla="*/ 582028 h 2282854"/>
                <a:gd name="connsiteX10" fmla="*/ 2878667 w 2878667"/>
                <a:gd name="connsiteY10" fmla="*/ 728784 h 2282854"/>
                <a:gd name="connsiteX11" fmla="*/ 2878667 w 2878667"/>
                <a:gd name="connsiteY11" fmla="*/ 728784 h 2282854"/>
                <a:gd name="connsiteX0" fmla="*/ 0 w 2878667"/>
                <a:gd name="connsiteY0" fmla="*/ 864250 h 2282854"/>
                <a:gd name="connsiteX1" fmla="*/ 541867 w 2878667"/>
                <a:gd name="connsiteY1" fmla="*/ 1157563 h 2282854"/>
                <a:gd name="connsiteX2" fmla="*/ 620889 w 2878667"/>
                <a:gd name="connsiteY2" fmla="*/ 2218917 h 2282854"/>
                <a:gd name="connsiteX3" fmla="*/ 767645 w 2878667"/>
                <a:gd name="connsiteY3" fmla="*/ 773939 h 2282854"/>
                <a:gd name="connsiteX4" fmla="*/ 1027432 w 2878667"/>
                <a:gd name="connsiteY4" fmla="*/ 96606 h 2282854"/>
                <a:gd name="connsiteX5" fmla="*/ 1460114 w 2878667"/>
                <a:gd name="connsiteY5" fmla="*/ 194302 h 2282854"/>
                <a:gd name="connsiteX6" fmla="*/ 1603022 w 2878667"/>
                <a:gd name="connsiteY6" fmla="*/ 344462 h 2282854"/>
                <a:gd name="connsiteX7" fmla="*/ 1704765 w 2878667"/>
                <a:gd name="connsiteY7" fmla="*/ 322384 h 2282854"/>
                <a:gd name="connsiteX8" fmla="*/ 1716054 w 2878667"/>
                <a:gd name="connsiteY8" fmla="*/ 468640 h 2282854"/>
                <a:gd name="connsiteX9" fmla="*/ 2099733 w 2878667"/>
                <a:gd name="connsiteY9" fmla="*/ 582028 h 2282854"/>
                <a:gd name="connsiteX10" fmla="*/ 2878667 w 2878667"/>
                <a:gd name="connsiteY10" fmla="*/ 728784 h 2282854"/>
                <a:gd name="connsiteX11" fmla="*/ 2878667 w 2878667"/>
                <a:gd name="connsiteY11" fmla="*/ 728784 h 2282854"/>
                <a:gd name="connsiteX0" fmla="*/ 0 w 2878667"/>
                <a:gd name="connsiteY0" fmla="*/ 864250 h 2282854"/>
                <a:gd name="connsiteX1" fmla="*/ 541867 w 2878667"/>
                <a:gd name="connsiteY1" fmla="*/ 1157563 h 2282854"/>
                <a:gd name="connsiteX2" fmla="*/ 620889 w 2878667"/>
                <a:gd name="connsiteY2" fmla="*/ 2218917 h 2282854"/>
                <a:gd name="connsiteX3" fmla="*/ 767645 w 2878667"/>
                <a:gd name="connsiteY3" fmla="*/ 773939 h 2282854"/>
                <a:gd name="connsiteX4" fmla="*/ 1027432 w 2878667"/>
                <a:gd name="connsiteY4" fmla="*/ 96606 h 2282854"/>
                <a:gd name="connsiteX5" fmla="*/ 1460114 w 2878667"/>
                <a:gd name="connsiteY5" fmla="*/ 194302 h 2282854"/>
                <a:gd name="connsiteX6" fmla="*/ 1603022 w 2878667"/>
                <a:gd name="connsiteY6" fmla="*/ 344462 h 2282854"/>
                <a:gd name="connsiteX7" fmla="*/ 1716054 w 2878667"/>
                <a:gd name="connsiteY7" fmla="*/ 468640 h 2282854"/>
                <a:gd name="connsiteX8" fmla="*/ 2099733 w 2878667"/>
                <a:gd name="connsiteY8" fmla="*/ 582028 h 2282854"/>
                <a:gd name="connsiteX9" fmla="*/ 2878667 w 2878667"/>
                <a:gd name="connsiteY9" fmla="*/ 728784 h 2282854"/>
                <a:gd name="connsiteX10" fmla="*/ 2878667 w 2878667"/>
                <a:gd name="connsiteY10" fmla="*/ 728784 h 2282854"/>
                <a:gd name="connsiteX0" fmla="*/ 0 w 2878667"/>
                <a:gd name="connsiteY0" fmla="*/ 925595 h 2344199"/>
                <a:gd name="connsiteX1" fmla="*/ 541867 w 2878667"/>
                <a:gd name="connsiteY1" fmla="*/ 1218908 h 2344199"/>
                <a:gd name="connsiteX2" fmla="*/ 620889 w 2878667"/>
                <a:gd name="connsiteY2" fmla="*/ 2280262 h 2344199"/>
                <a:gd name="connsiteX3" fmla="*/ 767645 w 2878667"/>
                <a:gd name="connsiteY3" fmla="*/ 835284 h 2344199"/>
                <a:gd name="connsiteX4" fmla="*/ 1027432 w 2878667"/>
                <a:gd name="connsiteY4" fmla="*/ 157951 h 2344199"/>
                <a:gd name="connsiteX5" fmla="*/ 1245768 w 2878667"/>
                <a:gd name="connsiteY5" fmla="*/ 41309 h 2344199"/>
                <a:gd name="connsiteX6" fmla="*/ 1603022 w 2878667"/>
                <a:gd name="connsiteY6" fmla="*/ 405807 h 2344199"/>
                <a:gd name="connsiteX7" fmla="*/ 1716054 w 2878667"/>
                <a:gd name="connsiteY7" fmla="*/ 529985 h 2344199"/>
                <a:gd name="connsiteX8" fmla="*/ 2099733 w 2878667"/>
                <a:gd name="connsiteY8" fmla="*/ 643373 h 2344199"/>
                <a:gd name="connsiteX9" fmla="*/ 2878667 w 2878667"/>
                <a:gd name="connsiteY9" fmla="*/ 790129 h 2344199"/>
                <a:gd name="connsiteX10" fmla="*/ 2878667 w 2878667"/>
                <a:gd name="connsiteY10" fmla="*/ 790129 h 2344199"/>
                <a:gd name="connsiteX0" fmla="*/ 0 w 2878667"/>
                <a:gd name="connsiteY0" fmla="*/ 925595 h 2344199"/>
                <a:gd name="connsiteX1" fmla="*/ 541867 w 2878667"/>
                <a:gd name="connsiteY1" fmla="*/ 1218908 h 2344199"/>
                <a:gd name="connsiteX2" fmla="*/ 620889 w 2878667"/>
                <a:gd name="connsiteY2" fmla="*/ 2280262 h 2344199"/>
                <a:gd name="connsiteX3" fmla="*/ 767645 w 2878667"/>
                <a:gd name="connsiteY3" fmla="*/ 835284 h 2344199"/>
                <a:gd name="connsiteX4" fmla="*/ 1027432 w 2878667"/>
                <a:gd name="connsiteY4" fmla="*/ 157951 h 2344199"/>
                <a:gd name="connsiteX5" fmla="*/ 1245768 w 2878667"/>
                <a:gd name="connsiteY5" fmla="*/ 41309 h 2344199"/>
                <a:gd name="connsiteX6" fmla="*/ 1603022 w 2878667"/>
                <a:gd name="connsiteY6" fmla="*/ 405807 h 2344199"/>
                <a:gd name="connsiteX7" fmla="*/ 1716054 w 2878667"/>
                <a:gd name="connsiteY7" fmla="*/ 529985 h 2344199"/>
                <a:gd name="connsiteX8" fmla="*/ 2099733 w 2878667"/>
                <a:gd name="connsiteY8" fmla="*/ 643373 h 2344199"/>
                <a:gd name="connsiteX9" fmla="*/ 2878667 w 2878667"/>
                <a:gd name="connsiteY9" fmla="*/ 790129 h 2344199"/>
                <a:gd name="connsiteX10" fmla="*/ 2878667 w 2878667"/>
                <a:gd name="connsiteY10" fmla="*/ 790129 h 2344199"/>
                <a:gd name="connsiteX0" fmla="*/ 0 w 2878667"/>
                <a:gd name="connsiteY0" fmla="*/ 925595 h 2344199"/>
                <a:gd name="connsiteX1" fmla="*/ 541867 w 2878667"/>
                <a:gd name="connsiteY1" fmla="*/ 1218908 h 2344199"/>
                <a:gd name="connsiteX2" fmla="*/ 620889 w 2878667"/>
                <a:gd name="connsiteY2" fmla="*/ 2280262 h 2344199"/>
                <a:gd name="connsiteX3" fmla="*/ 767645 w 2878667"/>
                <a:gd name="connsiteY3" fmla="*/ 835284 h 2344199"/>
                <a:gd name="connsiteX4" fmla="*/ 1027432 w 2878667"/>
                <a:gd name="connsiteY4" fmla="*/ 157951 h 2344199"/>
                <a:gd name="connsiteX5" fmla="*/ 1245768 w 2878667"/>
                <a:gd name="connsiteY5" fmla="*/ 41309 h 2344199"/>
                <a:gd name="connsiteX6" fmla="*/ 1603022 w 2878667"/>
                <a:gd name="connsiteY6" fmla="*/ 405807 h 2344199"/>
                <a:gd name="connsiteX7" fmla="*/ 1603022 w 2878667"/>
                <a:gd name="connsiteY7" fmla="*/ 409712 h 2344199"/>
                <a:gd name="connsiteX8" fmla="*/ 1716054 w 2878667"/>
                <a:gd name="connsiteY8" fmla="*/ 529985 h 2344199"/>
                <a:gd name="connsiteX9" fmla="*/ 2099733 w 2878667"/>
                <a:gd name="connsiteY9" fmla="*/ 643373 h 2344199"/>
                <a:gd name="connsiteX10" fmla="*/ 2878667 w 2878667"/>
                <a:gd name="connsiteY10" fmla="*/ 790129 h 2344199"/>
                <a:gd name="connsiteX11" fmla="*/ 2878667 w 2878667"/>
                <a:gd name="connsiteY11" fmla="*/ 790129 h 2344199"/>
                <a:gd name="connsiteX0" fmla="*/ 0 w 2878667"/>
                <a:gd name="connsiteY0" fmla="*/ 925595 h 2344199"/>
                <a:gd name="connsiteX1" fmla="*/ 541867 w 2878667"/>
                <a:gd name="connsiteY1" fmla="*/ 1218908 h 2344199"/>
                <a:gd name="connsiteX2" fmla="*/ 620889 w 2878667"/>
                <a:gd name="connsiteY2" fmla="*/ 2280262 h 2344199"/>
                <a:gd name="connsiteX3" fmla="*/ 767645 w 2878667"/>
                <a:gd name="connsiteY3" fmla="*/ 835284 h 2344199"/>
                <a:gd name="connsiteX4" fmla="*/ 1027432 w 2878667"/>
                <a:gd name="connsiteY4" fmla="*/ 157951 h 2344199"/>
                <a:gd name="connsiteX5" fmla="*/ 1245768 w 2878667"/>
                <a:gd name="connsiteY5" fmla="*/ 41309 h 2344199"/>
                <a:gd name="connsiteX6" fmla="*/ 1603022 w 2878667"/>
                <a:gd name="connsiteY6" fmla="*/ 405807 h 2344199"/>
                <a:gd name="connsiteX7" fmla="*/ 1603022 w 2878667"/>
                <a:gd name="connsiteY7" fmla="*/ 409712 h 2344199"/>
                <a:gd name="connsiteX8" fmla="*/ 1716054 w 2878667"/>
                <a:gd name="connsiteY8" fmla="*/ 529985 h 2344199"/>
                <a:gd name="connsiteX9" fmla="*/ 2099733 w 2878667"/>
                <a:gd name="connsiteY9" fmla="*/ 643373 h 2344199"/>
                <a:gd name="connsiteX10" fmla="*/ 2099733 w 2878667"/>
                <a:gd name="connsiteY10" fmla="*/ 646778 h 2344199"/>
                <a:gd name="connsiteX11" fmla="*/ 2878667 w 2878667"/>
                <a:gd name="connsiteY11" fmla="*/ 790129 h 2344199"/>
                <a:gd name="connsiteX12" fmla="*/ 2878667 w 2878667"/>
                <a:gd name="connsiteY12" fmla="*/ 790129 h 2344199"/>
                <a:gd name="connsiteX0" fmla="*/ 0 w 2878667"/>
                <a:gd name="connsiteY0" fmla="*/ 925595 h 2344199"/>
                <a:gd name="connsiteX1" fmla="*/ 541867 w 2878667"/>
                <a:gd name="connsiteY1" fmla="*/ 1218908 h 2344199"/>
                <a:gd name="connsiteX2" fmla="*/ 620889 w 2878667"/>
                <a:gd name="connsiteY2" fmla="*/ 2280262 h 2344199"/>
                <a:gd name="connsiteX3" fmla="*/ 767645 w 2878667"/>
                <a:gd name="connsiteY3" fmla="*/ 835284 h 2344199"/>
                <a:gd name="connsiteX4" fmla="*/ 1027432 w 2878667"/>
                <a:gd name="connsiteY4" fmla="*/ 157951 h 2344199"/>
                <a:gd name="connsiteX5" fmla="*/ 1245768 w 2878667"/>
                <a:gd name="connsiteY5" fmla="*/ 41309 h 2344199"/>
                <a:gd name="connsiteX6" fmla="*/ 1603022 w 2878667"/>
                <a:gd name="connsiteY6" fmla="*/ 405807 h 2344199"/>
                <a:gd name="connsiteX7" fmla="*/ 1603022 w 2878667"/>
                <a:gd name="connsiteY7" fmla="*/ 409712 h 2344199"/>
                <a:gd name="connsiteX8" fmla="*/ 1471403 w 2878667"/>
                <a:gd name="connsiteY8" fmla="*/ 266812 h 2344199"/>
                <a:gd name="connsiteX9" fmla="*/ 1716054 w 2878667"/>
                <a:gd name="connsiteY9" fmla="*/ 529985 h 2344199"/>
                <a:gd name="connsiteX10" fmla="*/ 2099733 w 2878667"/>
                <a:gd name="connsiteY10" fmla="*/ 643373 h 2344199"/>
                <a:gd name="connsiteX11" fmla="*/ 2099733 w 2878667"/>
                <a:gd name="connsiteY11" fmla="*/ 646778 h 2344199"/>
                <a:gd name="connsiteX12" fmla="*/ 2878667 w 2878667"/>
                <a:gd name="connsiteY12" fmla="*/ 790129 h 2344199"/>
                <a:gd name="connsiteX13" fmla="*/ 2878667 w 2878667"/>
                <a:gd name="connsiteY13" fmla="*/ 790129 h 2344199"/>
                <a:gd name="connsiteX0" fmla="*/ 0 w 2878667"/>
                <a:gd name="connsiteY0" fmla="*/ 925595 h 2344199"/>
                <a:gd name="connsiteX1" fmla="*/ 541867 w 2878667"/>
                <a:gd name="connsiteY1" fmla="*/ 1218908 h 2344199"/>
                <a:gd name="connsiteX2" fmla="*/ 620889 w 2878667"/>
                <a:gd name="connsiteY2" fmla="*/ 2280262 h 2344199"/>
                <a:gd name="connsiteX3" fmla="*/ 767645 w 2878667"/>
                <a:gd name="connsiteY3" fmla="*/ 835284 h 2344199"/>
                <a:gd name="connsiteX4" fmla="*/ 1027432 w 2878667"/>
                <a:gd name="connsiteY4" fmla="*/ 157951 h 2344199"/>
                <a:gd name="connsiteX5" fmla="*/ 1245768 w 2878667"/>
                <a:gd name="connsiteY5" fmla="*/ 41309 h 2344199"/>
                <a:gd name="connsiteX6" fmla="*/ 1603022 w 2878667"/>
                <a:gd name="connsiteY6" fmla="*/ 405807 h 2344199"/>
                <a:gd name="connsiteX7" fmla="*/ 1603022 w 2878667"/>
                <a:gd name="connsiteY7" fmla="*/ 409712 h 2344199"/>
                <a:gd name="connsiteX8" fmla="*/ 1471403 w 2878667"/>
                <a:gd name="connsiteY8" fmla="*/ 266812 h 2344199"/>
                <a:gd name="connsiteX9" fmla="*/ 1716054 w 2878667"/>
                <a:gd name="connsiteY9" fmla="*/ 529985 h 2344199"/>
                <a:gd name="connsiteX10" fmla="*/ 1772356 w 2878667"/>
                <a:gd name="connsiteY10" fmla="*/ 533889 h 2344199"/>
                <a:gd name="connsiteX11" fmla="*/ 2099733 w 2878667"/>
                <a:gd name="connsiteY11" fmla="*/ 643373 h 2344199"/>
                <a:gd name="connsiteX12" fmla="*/ 2099733 w 2878667"/>
                <a:gd name="connsiteY12" fmla="*/ 646778 h 2344199"/>
                <a:gd name="connsiteX13" fmla="*/ 2878667 w 2878667"/>
                <a:gd name="connsiteY13" fmla="*/ 790129 h 2344199"/>
                <a:gd name="connsiteX14" fmla="*/ 2878667 w 2878667"/>
                <a:gd name="connsiteY14" fmla="*/ 790129 h 2344199"/>
                <a:gd name="connsiteX0" fmla="*/ 0 w 2878667"/>
                <a:gd name="connsiteY0" fmla="*/ 925595 h 2344199"/>
                <a:gd name="connsiteX1" fmla="*/ 541867 w 2878667"/>
                <a:gd name="connsiteY1" fmla="*/ 1218908 h 2344199"/>
                <a:gd name="connsiteX2" fmla="*/ 620889 w 2878667"/>
                <a:gd name="connsiteY2" fmla="*/ 2280262 h 2344199"/>
                <a:gd name="connsiteX3" fmla="*/ 767645 w 2878667"/>
                <a:gd name="connsiteY3" fmla="*/ 835284 h 2344199"/>
                <a:gd name="connsiteX4" fmla="*/ 1027432 w 2878667"/>
                <a:gd name="connsiteY4" fmla="*/ 157951 h 2344199"/>
                <a:gd name="connsiteX5" fmla="*/ 1245768 w 2878667"/>
                <a:gd name="connsiteY5" fmla="*/ 41309 h 2344199"/>
                <a:gd name="connsiteX6" fmla="*/ 1603022 w 2878667"/>
                <a:gd name="connsiteY6" fmla="*/ 405807 h 2344199"/>
                <a:gd name="connsiteX7" fmla="*/ 1603022 w 2878667"/>
                <a:gd name="connsiteY7" fmla="*/ 409712 h 2344199"/>
                <a:gd name="connsiteX8" fmla="*/ 1471403 w 2878667"/>
                <a:gd name="connsiteY8" fmla="*/ 266812 h 2344199"/>
                <a:gd name="connsiteX9" fmla="*/ 1716054 w 2878667"/>
                <a:gd name="connsiteY9" fmla="*/ 529985 h 2344199"/>
                <a:gd name="connsiteX10" fmla="*/ 1772356 w 2878667"/>
                <a:gd name="connsiteY10" fmla="*/ 533889 h 2344199"/>
                <a:gd name="connsiteX11" fmla="*/ 2099733 w 2878667"/>
                <a:gd name="connsiteY11" fmla="*/ 643373 h 2344199"/>
                <a:gd name="connsiteX12" fmla="*/ 2099733 w 2878667"/>
                <a:gd name="connsiteY12" fmla="*/ 646778 h 2344199"/>
                <a:gd name="connsiteX13" fmla="*/ 2878667 w 2878667"/>
                <a:gd name="connsiteY13" fmla="*/ 790129 h 2344199"/>
                <a:gd name="connsiteX14" fmla="*/ 2878667 w 2878667"/>
                <a:gd name="connsiteY14" fmla="*/ 790129 h 2344199"/>
                <a:gd name="connsiteX0" fmla="*/ 0 w 2878667"/>
                <a:gd name="connsiteY0" fmla="*/ 925595 h 2344199"/>
                <a:gd name="connsiteX1" fmla="*/ 541867 w 2878667"/>
                <a:gd name="connsiteY1" fmla="*/ 1218908 h 2344199"/>
                <a:gd name="connsiteX2" fmla="*/ 620889 w 2878667"/>
                <a:gd name="connsiteY2" fmla="*/ 2280262 h 2344199"/>
                <a:gd name="connsiteX3" fmla="*/ 767645 w 2878667"/>
                <a:gd name="connsiteY3" fmla="*/ 835284 h 2344199"/>
                <a:gd name="connsiteX4" fmla="*/ 1027432 w 2878667"/>
                <a:gd name="connsiteY4" fmla="*/ 157951 h 2344199"/>
                <a:gd name="connsiteX5" fmla="*/ 1245768 w 2878667"/>
                <a:gd name="connsiteY5" fmla="*/ 41309 h 2344199"/>
                <a:gd name="connsiteX6" fmla="*/ 1603022 w 2878667"/>
                <a:gd name="connsiteY6" fmla="*/ 405807 h 2344199"/>
                <a:gd name="connsiteX7" fmla="*/ 1603022 w 2878667"/>
                <a:gd name="connsiteY7" fmla="*/ 409712 h 2344199"/>
                <a:gd name="connsiteX8" fmla="*/ 1471403 w 2878667"/>
                <a:gd name="connsiteY8" fmla="*/ 266812 h 2344199"/>
                <a:gd name="connsiteX9" fmla="*/ 1716054 w 2878667"/>
                <a:gd name="connsiteY9" fmla="*/ 529985 h 2344199"/>
                <a:gd name="connsiteX10" fmla="*/ 2099733 w 2878667"/>
                <a:gd name="connsiteY10" fmla="*/ 643373 h 2344199"/>
                <a:gd name="connsiteX11" fmla="*/ 2099733 w 2878667"/>
                <a:gd name="connsiteY11" fmla="*/ 646778 h 2344199"/>
                <a:gd name="connsiteX12" fmla="*/ 2878667 w 2878667"/>
                <a:gd name="connsiteY12" fmla="*/ 790129 h 2344199"/>
                <a:gd name="connsiteX13" fmla="*/ 2878667 w 2878667"/>
                <a:gd name="connsiteY13" fmla="*/ 790129 h 2344199"/>
                <a:gd name="connsiteX0" fmla="*/ 0 w 2878667"/>
                <a:gd name="connsiteY0" fmla="*/ 925595 h 2344199"/>
                <a:gd name="connsiteX1" fmla="*/ 541867 w 2878667"/>
                <a:gd name="connsiteY1" fmla="*/ 1218908 h 2344199"/>
                <a:gd name="connsiteX2" fmla="*/ 620889 w 2878667"/>
                <a:gd name="connsiteY2" fmla="*/ 2280262 h 2344199"/>
                <a:gd name="connsiteX3" fmla="*/ 767645 w 2878667"/>
                <a:gd name="connsiteY3" fmla="*/ 835284 h 2344199"/>
                <a:gd name="connsiteX4" fmla="*/ 1027432 w 2878667"/>
                <a:gd name="connsiteY4" fmla="*/ 157951 h 2344199"/>
                <a:gd name="connsiteX5" fmla="*/ 1245768 w 2878667"/>
                <a:gd name="connsiteY5" fmla="*/ 41309 h 2344199"/>
                <a:gd name="connsiteX6" fmla="*/ 1603022 w 2878667"/>
                <a:gd name="connsiteY6" fmla="*/ 405807 h 2344199"/>
                <a:gd name="connsiteX7" fmla="*/ 1603022 w 2878667"/>
                <a:gd name="connsiteY7" fmla="*/ 409712 h 2344199"/>
                <a:gd name="connsiteX8" fmla="*/ 1471403 w 2878667"/>
                <a:gd name="connsiteY8" fmla="*/ 266812 h 2344199"/>
                <a:gd name="connsiteX9" fmla="*/ 2099733 w 2878667"/>
                <a:gd name="connsiteY9" fmla="*/ 643373 h 2344199"/>
                <a:gd name="connsiteX10" fmla="*/ 2099733 w 2878667"/>
                <a:gd name="connsiteY10" fmla="*/ 646778 h 2344199"/>
                <a:gd name="connsiteX11" fmla="*/ 2878667 w 2878667"/>
                <a:gd name="connsiteY11" fmla="*/ 790129 h 2344199"/>
                <a:gd name="connsiteX12" fmla="*/ 2878667 w 2878667"/>
                <a:gd name="connsiteY12" fmla="*/ 790129 h 2344199"/>
                <a:gd name="connsiteX0" fmla="*/ 0 w 2878667"/>
                <a:gd name="connsiteY0" fmla="*/ 925595 h 2344199"/>
                <a:gd name="connsiteX1" fmla="*/ 541867 w 2878667"/>
                <a:gd name="connsiteY1" fmla="*/ 1218908 h 2344199"/>
                <a:gd name="connsiteX2" fmla="*/ 620889 w 2878667"/>
                <a:gd name="connsiteY2" fmla="*/ 2280262 h 2344199"/>
                <a:gd name="connsiteX3" fmla="*/ 767645 w 2878667"/>
                <a:gd name="connsiteY3" fmla="*/ 835284 h 2344199"/>
                <a:gd name="connsiteX4" fmla="*/ 1027432 w 2878667"/>
                <a:gd name="connsiteY4" fmla="*/ 157951 h 2344199"/>
                <a:gd name="connsiteX5" fmla="*/ 1245768 w 2878667"/>
                <a:gd name="connsiteY5" fmla="*/ 41309 h 2344199"/>
                <a:gd name="connsiteX6" fmla="*/ 1603022 w 2878667"/>
                <a:gd name="connsiteY6" fmla="*/ 405807 h 2344199"/>
                <a:gd name="connsiteX7" fmla="*/ 1471403 w 2878667"/>
                <a:gd name="connsiteY7" fmla="*/ 266812 h 2344199"/>
                <a:gd name="connsiteX8" fmla="*/ 2099733 w 2878667"/>
                <a:gd name="connsiteY8" fmla="*/ 643373 h 2344199"/>
                <a:gd name="connsiteX9" fmla="*/ 2099733 w 2878667"/>
                <a:gd name="connsiteY9" fmla="*/ 646778 h 2344199"/>
                <a:gd name="connsiteX10" fmla="*/ 2878667 w 2878667"/>
                <a:gd name="connsiteY10" fmla="*/ 790129 h 2344199"/>
                <a:gd name="connsiteX11" fmla="*/ 2878667 w 2878667"/>
                <a:gd name="connsiteY11" fmla="*/ 790129 h 2344199"/>
                <a:gd name="connsiteX0" fmla="*/ 0 w 2878667"/>
                <a:gd name="connsiteY0" fmla="*/ 925595 h 2344199"/>
                <a:gd name="connsiteX1" fmla="*/ 541867 w 2878667"/>
                <a:gd name="connsiteY1" fmla="*/ 1218908 h 2344199"/>
                <a:gd name="connsiteX2" fmla="*/ 620889 w 2878667"/>
                <a:gd name="connsiteY2" fmla="*/ 2280262 h 2344199"/>
                <a:gd name="connsiteX3" fmla="*/ 767645 w 2878667"/>
                <a:gd name="connsiteY3" fmla="*/ 835284 h 2344199"/>
                <a:gd name="connsiteX4" fmla="*/ 1027432 w 2878667"/>
                <a:gd name="connsiteY4" fmla="*/ 157951 h 2344199"/>
                <a:gd name="connsiteX5" fmla="*/ 1245768 w 2878667"/>
                <a:gd name="connsiteY5" fmla="*/ 41309 h 2344199"/>
                <a:gd name="connsiteX6" fmla="*/ 1603022 w 2878667"/>
                <a:gd name="connsiteY6" fmla="*/ 405807 h 2344199"/>
                <a:gd name="connsiteX7" fmla="*/ 1591733 w 2878667"/>
                <a:gd name="connsiteY7" fmla="*/ 398423 h 2344199"/>
                <a:gd name="connsiteX8" fmla="*/ 1471403 w 2878667"/>
                <a:gd name="connsiteY8" fmla="*/ 266812 h 2344199"/>
                <a:gd name="connsiteX9" fmla="*/ 2099733 w 2878667"/>
                <a:gd name="connsiteY9" fmla="*/ 643373 h 2344199"/>
                <a:gd name="connsiteX10" fmla="*/ 2099733 w 2878667"/>
                <a:gd name="connsiteY10" fmla="*/ 646778 h 2344199"/>
                <a:gd name="connsiteX11" fmla="*/ 2878667 w 2878667"/>
                <a:gd name="connsiteY11" fmla="*/ 790129 h 2344199"/>
                <a:gd name="connsiteX12" fmla="*/ 2878667 w 2878667"/>
                <a:gd name="connsiteY12" fmla="*/ 790129 h 2344199"/>
                <a:gd name="connsiteX0" fmla="*/ 0 w 2878667"/>
                <a:gd name="connsiteY0" fmla="*/ 925595 h 2344199"/>
                <a:gd name="connsiteX1" fmla="*/ 541867 w 2878667"/>
                <a:gd name="connsiteY1" fmla="*/ 1218908 h 2344199"/>
                <a:gd name="connsiteX2" fmla="*/ 620889 w 2878667"/>
                <a:gd name="connsiteY2" fmla="*/ 2280262 h 2344199"/>
                <a:gd name="connsiteX3" fmla="*/ 767645 w 2878667"/>
                <a:gd name="connsiteY3" fmla="*/ 835284 h 2344199"/>
                <a:gd name="connsiteX4" fmla="*/ 1027432 w 2878667"/>
                <a:gd name="connsiteY4" fmla="*/ 157951 h 2344199"/>
                <a:gd name="connsiteX5" fmla="*/ 1245768 w 2878667"/>
                <a:gd name="connsiteY5" fmla="*/ 41309 h 2344199"/>
                <a:gd name="connsiteX6" fmla="*/ 1603022 w 2878667"/>
                <a:gd name="connsiteY6" fmla="*/ 405807 h 2344199"/>
                <a:gd name="connsiteX7" fmla="*/ 1471403 w 2878667"/>
                <a:gd name="connsiteY7" fmla="*/ 266812 h 2344199"/>
                <a:gd name="connsiteX8" fmla="*/ 2099733 w 2878667"/>
                <a:gd name="connsiteY8" fmla="*/ 643373 h 2344199"/>
                <a:gd name="connsiteX9" fmla="*/ 2099733 w 2878667"/>
                <a:gd name="connsiteY9" fmla="*/ 646778 h 2344199"/>
                <a:gd name="connsiteX10" fmla="*/ 2878667 w 2878667"/>
                <a:gd name="connsiteY10" fmla="*/ 790129 h 2344199"/>
                <a:gd name="connsiteX11" fmla="*/ 2878667 w 2878667"/>
                <a:gd name="connsiteY11" fmla="*/ 790129 h 2344199"/>
                <a:gd name="connsiteX0" fmla="*/ 0 w 2878667"/>
                <a:gd name="connsiteY0" fmla="*/ 925595 h 2344199"/>
                <a:gd name="connsiteX1" fmla="*/ 541867 w 2878667"/>
                <a:gd name="connsiteY1" fmla="*/ 1218908 h 2344199"/>
                <a:gd name="connsiteX2" fmla="*/ 620889 w 2878667"/>
                <a:gd name="connsiteY2" fmla="*/ 2280262 h 2344199"/>
                <a:gd name="connsiteX3" fmla="*/ 767645 w 2878667"/>
                <a:gd name="connsiteY3" fmla="*/ 835284 h 2344199"/>
                <a:gd name="connsiteX4" fmla="*/ 1027432 w 2878667"/>
                <a:gd name="connsiteY4" fmla="*/ 157951 h 2344199"/>
                <a:gd name="connsiteX5" fmla="*/ 1245768 w 2878667"/>
                <a:gd name="connsiteY5" fmla="*/ 41309 h 2344199"/>
                <a:gd name="connsiteX6" fmla="*/ 1603022 w 2878667"/>
                <a:gd name="connsiteY6" fmla="*/ 405807 h 2344199"/>
                <a:gd name="connsiteX7" fmla="*/ 1471403 w 2878667"/>
                <a:gd name="connsiteY7" fmla="*/ 266812 h 2344199"/>
                <a:gd name="connsiteX8" fmla="*/ 1704415 w 2878667"/>
                <a:gd name="connsiteY8" fmla="*/ 477246 h 2344199"/>
                <a:gd name="connsiteX9" fmla="*/ 2099733 w 2878667"/>
                <a:gd name="connsiteY9" fmla="*/ 643373 h 2344199"/>
                <a:gd name="connsiteX10" fmla="*/ 2099733 w 2878667"/>
                <a:gd name="connsiteY10" fmla="*/ 646778 h 2344199"/>
                <a:gd name="connsiteX11" fmla="*/ 2878667 w 2878667"/>
                <a:gd name="connsiteY11" fmla="*/ 790129 h 2344199"/>
                <a:gd name="connsiteX12" fmla="*/ 2878667 w 2878667"/>
                <a:gd name="connsiteY12" fmla="*/ 790129 h 2344199"/>
                <a:gd name="connsiteX0" fmla="*/ 0 w 2878667"/>
                <a:gd name="connsiteY0" fmla="*/ 925595 h 2344199"/>
                <a:gd name="connsiteX1" fmla="*/ 541867 w 2878667"/>
                <a:gd name="connsiteY1" fmla="*/ 1218908 h 2344199"/>
                <a:gd name="connsiteX2" fmla="*/ 620889 w 2878667"/>
                <a:gd name="connsiteY2" fmla="*/ 2280262 h 2344199"/>
                <a:gd name="connsiteX3" fmla="*/ 767645 w 2878667"/>
                <a:gd name="connsiteY3" fmla="*/ 835284 h 2344199"/>
                <a:gd name="connsiteX4" fmla="*/ 767645 w 2878667"/>
                <a:gd name="connsiteY4" fmla="*/ 827400 h 2344199"/>
                <a:gd name="connsiteX5" fmla="*/ 1027432 w 2878667"/>
                <a:gd name="connsiteY5" fmla="*/ 157951 h 2344199"/>
                <a:gd name="connsiteX6" fmla="*/ 1245768 w 2878667"/>
                <a:gd name="connsiteY6" fmla="*/ 41309 h 2344199"/>
                <a:gd name="connsiteX7" fmla="*/ 1603022 w 2878667"/>
                <a:gd name="connsiteY7" fmla="*/ 405807 h 2344199"/>
                <a:gd name="connsiteX8" fmla="*/ 1471403 w 2878667"/>
                <a:gd name="connsiteY8" fmla="*/ 266812 h 2344199"/>
                <a:gd name="connsiteX9" fmla="*/ 1704415 w 2878667"/>
                <a:gd name="connsiteY9" fmla="*/ 477246 h 2344199"/>
                <a:gd name="connsiteX10" fmla="*/ 2099733 w 2878667"/>
                <a:gd name="connsiteY10" fmla="*/ 643373 h 2344199"/>
                <a:gd name="connsiteX11" fmla="*/ 2099733 w 2878667"/>
                <a:gd name="connsiteY11" fmla="*/ 646778 h 2344199"/>
                <a:gd name="connsiteX12" fmla="*/ 2878667 w 2878667"/>
                <a:gd name="connsiteY12" fmla="*/ 790129 h 2344199"/>
                <a:gd name="connsiteX13" fmla="*/ 2878667 w 2878667"/>
                <a:gd name="connsiteY13" fmla="*/ 790129 h 2344199"/>
                <a:gd name="connsiteX0" fmla="*/ 0 w 2878667"/>
                <a:gd name="connsiteY0" fmla="*/ 925595 h 2344199"/>
                <a:gd name="connsiteX1" fmla="*/ 541867 w 2878667"/>
                <a:gd name="connsiteY1" fmla="*/ 1218908 h 2344199"/>
                <a:gd name="connsiteX2" fmla="*/ 620889 w 2878667"/>
                <a:gd name="connsiteY2" fmla="*/ 2280262 h 2344199"/>
                <a:gd name="connsiteX3" fmla="*/ 767645 w 2878667"/>
                <a:gd name="connsiteY3" fmla="*/ 835284 h 2344199"/>
                <a:gd name="connsiteX4" fmla="*/ 767645 w 2878667"/>
                <a:gd name="connsiteY4" fmla="*/ 827400 h 2344199"/>
                <a:gd name="connsiteX5" fmla="*/ 1027432 w 2878667"/>
                <a:gd name="connsiteY5" fmla="*/ 157951 h 2344199"/>
                <a:gd name="connsiteX6" fmla="*/ 1245768 w 2878667"/>
                <a:gd name="connsiteY6" fmla="*/ 41309 h 2344199"/>
                <a:gd name="connsiteX7" fmla="*/ 1603022 w 2878667"/>
                <a:gd name="connsiteY7" fmla="*/ 405807 h 2344199"/>
                <a:gd name="connsiteX8" fmla="*/ 1471403 w 2878667"/>
                <a:gd name="connsiteY8" fmla="*/ 266812 h 2344199"/>
                <a:gd name="connsiteX9" fmla="*/ 1704415 w 2878667"/>
                <a:gd name="connsiteY9" fmla="*/ 477246 h 2344199"/>
                <a:gd name="connsiteX10" fmla="*/ 2099733 w 2878667"/>
                <a:gd name="connsiteY10" fmla="*/ 643373 h 2344199"/>
                <a:gd name="connsiteX11" fmla="*/ 2099733 w 2878667"/>
                <a:gd name="connsiteY11" fmla="*/ 646778 h 2344199"/>
                <a:gd name="connsiteX12" fmla="*/ 2878667 w 2878667"/>
                <a:gd name="connsiteY12" fmla="*/ 790129 h 2344199"/>
                <a:gd name="connsiteX13" fmla="*/ 2878667 w 2878667"/>
                <a:gd name="connsiteY13" fmla="*/ 790129 h 2344199"/>
                <a:gd name="connsiteX0" fmla="*/ 0 w 2878667"/>
                <a:gd name="connsiteY0" fmla="*/ 925595 h 2344199"/>
                <a:gd name="connsiteX1" fmla="*/ 541867 w 2878667"/>
                <a:gd name="connsiteY1" fmla="*/ 1218908 h 2344199"/>
                <a:gd name="connsiteX2" fmla="*/ 620889 w 2878667"/>
                <a:gd name="connsiteY2" fmla="*/ 2280262 h 2344199"/>
                <a:gd name="connsiteX3" fmla="*/ 767645 w 2878667"/>
                <a:gd name="connsiteY3" fmla="*/ 835284 h 2344199"/>
                <a:gd name="connsiteX4" fmla="*/ 767645 w 2878667"/>
                <a:gd name="connsiteY4" fmla="*/ 827400 h 2344199"/>
                <a:gd name="connsiteX5" fmla="*/ 1027432 w 2878667"/>
                <a:gd name="connsiteY5" fmla="*/ 157951 h 2344199"/>
                <a:gd name="connsiteX6" fmla="*/ 1245768 w 2878667"/>
                <a:gd name="connsiteY6" fmla="*/ 41309 h 2344199"/>
                <a:gd name="connsiteX7" fmla="*/ 1603022 w 2878667"/>
                <a:gd name="connsiteY7" fmla="*/ 405807 h 2344199"/>
                <a:gd name="connsiteX8" fmla="*/ 1471403 w 2878667"/>
                <a:gd name="connsiteY8" fmla="*/ 266812 h 2344199"/>
                <a:gd name="connsiteX9" fmla="*/ 1704415 w 2878667"/>
                <a:gd name="connsiteY9" fmla="*/ 477246 h 2344199"/>
                <a:gd name="connsiteX10" fmla="*/ 2099733 w 2878667"/>
                <a:gd name="connsiteY10" fmla="*/ 643373 h 2344199"/>
                <a:gd name="connsiteX11" fmla="*/ 2099733 w 2878667"/>
                <a:gd name="connsiteY11" fmla="*/ 646778 h 2344199"/>
                <a:gd name="connsiteX12" fmla="*/ 2878667 w 2878667"/>
                <a:gd name="connsiteY12" fmla="*/ 790129 h 2344199"/>
                <a:gd name="connsiteX13" fmla="*/ 2878667 w 2878667"/>
                <a:gd name="connsiteY13" fmla="*/ 790129 h 2344199"/>
                <a:gd name="connsiteX0" fmla="*/ 0 w 2878667"/>
                <a:gd name="connsiteY0" fmla="*/ 925595 h 2344199"/>
                <a:gd name="connsiteX1" fmla="*/ 541867 w 2878667"/>
                <a:gd name="connsiteY1" fmla="*/ 1218908 h 2344199"/>
                <a:gd name="connsiteX2" fmla="*/ 620889 w 2878667"/>
                <a:gd name="connsiteY2" fmla="*/ 2280262 h 2344199"/>
                <a:gd name="connsiteX3" fmla="*/ 767645 w 2878667"/>
                <a:gd name="connsiteY3" fmla="*/ 835284 h 2344199"/>
                <a:gd name="connsiteX4" fmla="*/ 767645 w 2878667"/>
                <a:gd name="connsiteY4" fmla="*/ 827400 h 2344199"/>
                <a:gd name="connsiteX5" fmla="*/ 1027432 w 2878667"/>
                <a:gd name="connsiteY5" fmla="*/ 157951 h 2344199"/>
                <a:gd name="connsiteX6" fmla="*/ 1245768 w 2878667"/>
                <a:gd name="connsiteY6" fmla="*/ 41309 h 2344199"/>
                <a:gd name="connsiteX7" fmla="*/ 1603022 w 2878667"/>
                <a:gd name="connsiteY7" fmla="*/ 405807 h 2344199"/>
                <a:gd name="connsiteX8" fmla="*/ 1471403 w 2878667"/>
                <a:gd name="connsiteY8" fmla="*/ 266812 h 2344199"/>
                <a:gd name="connsiteX9" fmla="*/ 1704415 w 2878667"/>
                <a:gd name="connsiteY9" fmla="*/ 477246 h 2344199"/>
                <a:gd name="connsiteX10" fmla="*/ 2099733 w 2878667"/>
                <a:gd name="connsiteY10" fmla="*/ 643373 h 2344199"/>
                <a:gd name="connsiteX11" fmla="*/ 2099733 w 2878667"/>
                <a:gd name="connsiteY11" fmla="*/ 646778 h 2344199"/>
                <a:gd name="connsiteX12" fmla="*/ 2878667 w 2878667"/>
                <a:gd name="connsiteY12" fmla="*/ 790129 h 2344199"/>
                <a:gd name="connsiteX13" fmla="*/ 2878667 w 2878667"/>
                <a:gd name="connsiteY13" fmla="*/ 790129 h 2344199"/>
                <a:gd name="connsiteX0" fmla="*/ 0 w 2878667"/>
                <a:gd name="connsiteY0" fmla="*/ 925595 h 2344199"/>
                <a:gd name="connsiteX1" fmla="*/ 541867 w 2878667"/>
                <a:gd name="connsiteY1" fmla="*/ 1218908 h 2344199"/>
                <a:gd name="connsiteX2" fmla="*/ 620889 w 2878667"/>
                <a:gd name="connsiteY2" fmla="*/ 2280262 h 2344199"/>
                <a:gd name="connsiteX3" fmla="*/ 767645 w 2878667"/>
                <a:gd name="connsiteY3" fmla="*/ 835284 h 2344199"/>
                <a:gd name="connsiteX4" fmla="*/ 767645 w 2878667"/>
                <a:gd name="connsiteY4" fmla="*/ 827400 h 2344199"/>
                <a:gd name="connsiteX5" fmla="*/ 1027432 w 2878667"/>
                <a:gd name="connsiteY5" fmla="*/ 157951 h 2344199"/>
                <a:gd name="connsiteX6" fmla="*/ 1245768 w 2878667"/>
                <a:gd name="connsiteY6" fmla="*/ 41309 h 2344199"/>
                <a:gd name="connsiteX7" fmla="*/ 1603022 w 2878667"/>
                <a:gd name="connsiteY7" fmla="*/ 405807 h 2344199"/>
                <a:gd name="connsiteX8" fmla="*/ 1471403 w 2878667"/>
                <a:gd name="connsiteY8" fmla="*/ 266812 h 2344199"/>
                <a:gd name="connsiteX9" fmla="*/ 1704415 w 2878667"/>
                <a:gd name="connsiteY9" fmla="*/ 477246 h 2344199"/>
                <a:gd name="connsiteX10" fmla="*/ 2099733 w 2878667"/>
                <a:gd name="connsiteY10" fmla="*/ 643373 h 2344199"/>
                <a:gd name="connsiteX11" fmla="*/ 2099733 w 2878667"/>
                <a:gd name="connsiteY11" fmla="*/ 646778 h 2344199"/>
                <a:gd name="connsiteX12" fmla="*/ 2878667 w 2878667"/>
                <a:gd name="connsiteY12" fmla="*/ 790129 h 2344199"/>
                <a:gd name="connsiteX13" fmla="*/ 2878667 w 2878667"/>
                <a:gd name="connsiteY13" fmla="*/ 790129 h 2344199"/>
                <a:gd name="connsiteX0" fmla="*/ 0 w 2878667"/>
                <a:gd name="connsiteY0" fmla="*/ 925595 h 2344199"/>
                <a:gd name="connsiteX1" fmla="*/ 541867 w 2878667"/>
                <a:gd name="connsiteY1" fmla="*/ 1218908 h 2344199"/>
                <a:gd name="connsiteX2" fmla="*/ 620889 w 2878667"/>
                <a:gd name="connsiteY2" fmla="*/ 2280262 h 2344199"/>
                <a:gd name="connsiteX3" fmla="*/ 767645 w 2878667"/>
                <a:gd name="connsiteY3" fmla="*/ 835284 h 2344199"/>
                <a:gd name="connsiteX4" fmla="*/ 1027432 w 2878667"/>
                <a:gd name="connsiteY4" fmla="*/ 157951 h 2344199"/>
                <a:gd name="connsiteX5" fmla="*/ 1245768 w 2878667"/>
                <a:gd name="connsiteY5" fmla="*/ 41309 h 2344199"/>
                <a:gd name="connsiteX6" fmla="*/ 1603022 w 2878667"/>
                <a:gd name="connsiteY6" fmla="*/ 405807 h 2344199"/>
                <a:gd name="connsiteX7" fmla="*/ 1471403 w 2878667"/>
                <a:gd name="connsiteY7" fmla="*/ 266812 h 2344199"/>
                <a:gd name="connsiteX8" fmla="*/ 1704415 w 2878667"/>
                <a:gd name="connsiteY8" fmla="*/ 477246 h 2344199"/>
                <a:gd name="connsiteX9" fmla="*/ 2099733 w 2878667"/>
                <a:gd name="connsiteY9" fmla="*/ 643373 h 2344199"/>
                <a:gd name="connsiteX10" fmla="*/ 2099733 w 2878667"/>
                <a:gd name="connsiteY10" fmla="*/ 646778 h 2344199"/>
                <a:gd name="connsiteX11" fmla="*/ 2878667 w 2878667"/>
                <a:gd name="connsiteY11" fmla="*/ 790129 h 2344199"/>
                <a:gd name="connsiteX12" fmla="*/ 2878667 w 2878667"/>
                <a:gd name="connsiteY12" fmla="*/ 790129 h 2344199"/>
                <a:gd name="connsiteX0" fmla="*/ 0 w 2878667"/>
                <a:gd name="connsiteY0" fmla="*/ 925595 h 2344199"/>
                <a:gd name="connsiteX1" fmla="*/ 541867 w 2878667"/>
                <a:gd name="connsiteY1" fmla="*/ 1218908 h 2344199"/>
                <a:gd name="connsiteX2" fmla="*/ 692295 w 2878667"/>
                <a:gd name="connsiteY2" fmla="*/ 2280262 h 2344199"/>
                <a:gd name="connsiteX3" fmla="*/ 767645 w 2878667"/>
                <a:gd name="connsiteY3" fmla="*/ 835284 h 2344199"/>
                <a:gd name="connsiteX4" fmla="*/ 1027432 w 2878667"/>
                <a:gd name="connsiteY4" fmla="*/ 157951 h 2344199"/>
                <a:gd name="connsiteX5" fmla="*/ 1245768 w 2878667"/>
                <a:gd name="connsiteY5" fmla="*/ 41309 h 2344199"/>
                <a:gd name="connsiteX6" fmla="*/ 1603022 w 2878667"/>
                <a:gd name="connsiteY6" fmla="*/ 405807 h 2344199"/>
                <a:gd name="connsiteX7" fmla="*/ 1471403 w 2878667"/>
                <a:gd name="connsiteY7" fmla="*/ 266812 h 2344199"/>
                <a:gd name="connsiteX8" fmla="*/ 1704415 w 2878667"/>
                <a:gd name="connsiteY8" fmla="*/ 477246 h 2344199"/>
                <a:gd name="connsiteX9" fmla="*/ 2099733 w 2878667"/>
                <a:gd name="connsiteY9" fmla="*/ 643373 h 2344199"/>
                <a:gd name="connsiteX10" fmla="*/ 2099733 w 2878667"/>
                <a:gd name="connsiteY10" fmla="*/ 646778 h 2344199"/>
                <a:gd name="connsiteX11" fmla="*/ 2878667 w 2878667"/>
                <a:gd name="connsiteY11" fmla="*/ 790129 h 2344199"/>
                <a:gd name="connsiteX12" fmla="*/ 2878667 w 2878667"/>
                <a:gd name="connsiteY12" fmla="*/ 790129 h 2344199"/>
                <a:gd name="connsiteX0" fmla="*/ 0 w 2878667"/>
                <a:gd name="connsiteY0" fmla="*/ 925821 h 2344425"/>
                <a:gd name="connsiteX1" fmla="*/ 541867 w 2878667"/>
                <a:gd name="connsiteY1" fmla="*/ 1219134 h 2344425"/>
                <a:gd name="connsiteX2" fmla="*/ 692295 w 2878667"/>
                <a:gd name="connsiteY2" fmla="*/ 2280488 h 2344425"/>
                <a:gd name="connsiteX3" fmla="*/ 767645 w 2878667"/>
                <a:gd name="connsiteY3" fmla="*/ 835510 h 2344425"/>
                <a:gd name="connsiteX4" fmla="*/ 1027432 w 2878667"/>
                <a:gd name="connsiteY4" fmla="*/ 158177 h 2344425"/>
                <a:gd name="connsiteX5" fmla="*/ 1027289 w 2878667"/>
                <a:gd name="connsiteY5" fmla="*/ 156820 h 2344425"/>
                <a:gd name="connsiteX6" fmla="*/ 1245768 w 2878667"/>
                <a:gd name="connsiteY6" fmla="*/ 41535 h 2344425"/>
                <a:gd name="connsiteX7" fmla="*/ 1603022 w 2878667"/>
                <a:gd name="connsiteY7" fmla="*/ 406033 h 2344425"/>
                <a:gd name="connsiteX8" fmla="*/ 1471403 w 2878667"/>
                <a:gd name="connsiteY8" fmla="*/ 267038 h 2344425"/>
                <a:gd name="connsiteX9" fmla="*/ 1704415 w 2878667"/>
                <a:gd name="connsiteY9" fmla="*/ 477472 h 2344425"/>
                <a:gd name="connsiteX10" fmla="*/ 2099733 w 2878667"/>
                <a:gd name="connsiteY10" fmla="*/ 643599 h 2344425"/>
                <a:gd name="connsiteX11" fmla="*/ 2099733 w 2878667"/>
                <a:gd name="connsiteY11" fmla="*/ 647004 h 2344425"/>
                <a:gd name="connsiteX12" fmla="*/ 2878667 w 2878667"/>
                <a:gd name="connsiteY12" fmla="*/ 790355 h 2344425"/>
                <a:gd name="connsiteX13" fmla="*/ 2878667 w 2878667"/>
                <a:gd name="connsiteY13" fmla="*/ 790355 h 2344425"/>
                <a:gd name="connsiteX0" fmla="*/ 0 w 2878667"/>
                <a:gd name="connsiteY0" fmla="*/ 925595 h 2344199"/>
                <a:gd name="connsiteX1" fmla="*/ 541867 w 2878667"/>
                <a:gd name="connsiteY1" fmla="*/ 1218908 h 2344199"/>
                <a:gd name="connsiteX2" fmla="*/ 692295 w 2878667"/>
                <a:gd name="connsiteY2" fmla="*/ 2280262 h 2344199"/>
                <a:gd name="connsiteX3" fmla="*/ 767645 w 2878667"/>
                <a:gd name="connsiteY3" fmla="*/ 835284 h 2344199"/>
                <a:gd name="connsiteX4" fmla="*/ 1027432 w 2878667"/>
                <a:gd name="connsiteY4" fmla="*/ 157951 h 2344199"/>
                <a:gd name="connsiteX5" fmla="*/ 1245768 w 2878667"/>
                <a:gd name="connsiteY5" fmla="*/ 41309 h 2344199"/>
                <a:gd name="connsiteX6" fmla="*/ 1603022 w 2878667"/>
                <a:gd name="connsiteY6" fmla="*/ 405807 h 2344199"/>
                <a:gd name="connsiteX7" fmla="*/ 1471403 w 2878667"/>
                <a:gd name="connsiteY7" fmla="*/ 266812 h 2344199"/>
                <a:gd name="connsiteX8" fmla="*/ 1704415 w 2878667"/>
                <a:gd name="connsiteY8" fmla="*/ 477246 h 2344199"/>
                <a:gd name="connsiteX9" fmla="*/ 2099733 w 2878667"/>
                <a:gd name="connsiteY9" fmla="*/ 643373 h 2344199"/>
                <a:gd name="connsiteX10" fmla="*/ 2099733 w 2878667"/>
                <a:gd name="connsiteY10" fmla="*/ 646778 h 2344199"/>
                <a:gd name="connsiteX11" fmla="*/ 2878667 w 2878667"/>
                <a:gd name="connsiteY11" fmla="*/ 790129 h 2344199"/>
                <a:gd name="connsiteX12" fmla="*/ 2878667 w 2878667"/>
                <a:gd name="connsiteY12" fmla="*/ 790129 h 2344199"/>
                <a:gd name="connsiteX0" fmla="*/ 0 w 2878667"/>
                <a:gd name="connsiteY0" fmla="*/ 925821 h 2344425"/>
                <a:gd name="connsiteX1" fmla="*/ 541867 w 2878667"/>
                <a:gd name="connsiteY1" fmla="*/ 1219134 h 2344425"/>
                <a:gd name="connsiteX2" fmla="*/ 692295 w 2878667"/>
                <a:gd name="connsiteY2" fmla="*/ 2280488 h 2344425"/>
                <a:gd name="connsiteX3" fmla="*/ 767645 w 2878667"/>
                <a:gd name="connsiteY3" fmla="*/ 835510 h 2344425"/>
                <a:gd name="connsiteX4" fmla="*/ 1027432 w 2878667"/>
                <a:gd name="connsiteY4" fmla="*/ 158177 h 2344425"/>
                <a:gd name="connsiteX5" fmla="*/ 1027289 w 2878667"/>
                <a:gd name="connsiteY5" fmla="*/ 156820 h 2344425"/>
                <a:gd name="connsiteX6" fmla="*/ 1245768 w 2878667"/>
                <a:gd name="connsiteY6" fmla="*/ 41535 h 2344425"/>
                <a:gd name="connsiteX7" fmla="*/ 1603022 w 2878667"/>
                <a:gd name="connsiteY7" fmla="*/ 406033 h 2344425"/>
                <a:gd name="connsiteX8" fmla="*/ 1471403 w 2878667"/>
                <a:gd name="connsiteY8" fmla="*/ 267038 h 2344425"/>
                <a:gd name="connsiteX9" fmla="*/ 1704415 w 2878667"/>
                <a:gd name="connsiteY9" fmla="*/ 477472 h 2344425"/>
                <a:gd name="connsiteX10" fmla="*/ 2099733 w 2878667"/>
                <a:gd name="connsiteY10" fmla="*/ 643599 h 2344425"/>
                <a:gd name="connsiteX11" fmla="*/ 2099733 w 2878667"/>
                <a:gd name="connsiteY11" fmla="*/ 647004 h 2344425"/>
                <a:gd name="connsiteX12" fmla="*/ 2878667 w 2878667"/>
                <a:gd name="connsiteY12" fmla="*/ 790355 h 2344425"/>
                <a:gd name="connsiteX13" fmla="*/ 2878667 w 2878667"/>
                <a:gd name="connsiteY13" fmla="*/ 790355 h 2344425"/>
                <a:gd name="connsiteX0" fmla="*/ 0 w 2878667"/>
                <a:gd name="connsiteY0" fmla="*/ 925821 h 2344425"/>
                <a:gd name="connsiteX1" fmla="*/ 541867 w 2878667"/>
                <a:gd name="connsiteY1" fmla="*/ 1219134 h 2344425"/>
                <a:gd name="connsiteX2" fmla="*/ 692295 w 2878667"/>
                <a:gd name="connsiteY2" fmla="*/ 2280488 h 2344425"/>
                <a:gd name="connsiteX3" fmla="*/ 767645 w 2878667"/>
                <a:gd name="connsiteY3" fmla="*/ 835510 h 2344425"/>
                <a:gd name="connsiteX4" fmla="*/ 1027432 w 2878667"/>
                <a:gd name="connsiteY4" fmla="*/ 158177 h 2344425"/>
                <a:gd name="connsiteX5" fmla="*/ 1036814 w 2878667"/>
                <a:gd name="connsiteY5" fmla="*/ 190134 h 2344425"/>
                <a:gd name="connsiteX6" fmla="*/ 1027289 w 2878667"/>
                <a:gd name="connsiteY6" fmla="*/ 156820 h 2344425"/>
                <a:gd name="connsiteX7" fmla="*/ 1245768 w 2878667"/>
                <a:gd name="connsiteY7" fmla="*/ 41535 h 2344425"/>
                <a:gd name="connsiteX8" fmla="*/ 1603022 w 2878667"/>
                <a:gd name="connsiteY8" fmla="*/ 406033 h 2344425"/>
                <a:gd name="connsiteX9" fmla="*/ 1471403 w 2878667"/>
                <a:gd name="connsiteY9" fmla="*/ 267038 h 2344425"/>
                <a:gd name="connsiteX10" fmla="*/ 1704415 w 2878667"/>
                <a:gd name="connsiteY10" fmla="*/ 477472 h 2344425"/>
                <a:gd name="connsiteX11" fmla="*/ 2099733 w 2878667"/>
                <a:gd name="connsiteY11" fmla="*/ 643599 h 2344425"/>
                <a:gd name="connsiteX12" fmla="*/ 2099733 w 2878667"/>
                <a:gd name="connsiteY12" fmla="*/ 647004 h 2344425"/>
                <a:gd name="connsiteX13" fmla="*/ 2878667 w 2878667"/>
                <a:gd name="connsiteY13" fmla="*/ 790355 h 2344425"/>
                <a:gd name="connsiteX14" fmla="*/ 2878667 w 2878667"/>
                <a:gd name="connsiteY14" fmla="*/ 790355 h 2344425"/>
                <a:gd name="connsiteX0" fmla="*/ 0 w 2878667"/>
                <a:gd name="connsiteY0" fmla="*/ 925821 h 2344425"/>
                <a:gd name="connsiteX1" fmla="*/ 541867 w 2878667"/>
                <a:gd name="connsiteY1" fmla="*/ 1219134 h 2344425"/>
                <a:gd name="connsiteX2" fmla="*/ 692295 w 2878667"/>
                <a:gd name="connsiteY2" fmla="*/ 2280488 h 2344425"/>
                <a:gd name="connsiteX3" fmla="*/ 767645 w 2878667"/>
                <a:gd name="connsiteY3" fmla="*/ 835510 h 2344425"/>
                <a:gd name="connsiteX4" fmla="*/ 1027432 w 2878667"/>
                <a:gd name="connsiteY4" fmla="*/ 158177 h 2344425"/>
                <a:gd name="connsiteX5" fmla="*/ 1027289 w 2878667"/>
                <a:gd name="connsiteY5" fmla="*/ 156820 h 2344425"/>
                <a:gd name="connsiteX6" fmla="*/ 1245768 w 2878667"/>
                <a:gd name="connsiteY6" fmla="*/ 41535 h 2344425"/>
                <a:gd name="connsiteX7" fmla="*/ 1603022 w 2878667"/>
                <a:gd name="connsiteY7" fmla="*/ 406033 h 2344425"/>
                <a:gd name="connsiteX8" fmla="*/ 1471403 w 2878667"/>
                <a:gd name="connsiteY8" fmla="*/ 267038 h 2344425"/>
                <a:gd name="connsiteX9" fmla="*/ 1704415 w 2878667"/>
                <a:gd name="connsiteY9" fmla="*/ 477472 h 2344425"/>
                <a:gd name="connsiteX10" fmla="*/ 2099733 w 2878667"/>
                <a:gd name="connsiteY10" fmla="*/ 643599 h 2344425"/>
                <a:gd name="connsiteX11" fmla="*/ 2099733 w 2878667"/>
                <a:gd name="connsiteY11" fmla="*/ 647004 h 2344425"/>
                <a:gd name="connsiteX12" fmla="*/ 2878667 w 2878667"/>
                <a:gd name="connsiteY12" fmla="*/ 790355 h 2344425"/>
                <a:gd name="connsiteX13" fmla="*/ 2878667 w 2878667"/>
                <a:gd name="connsiteY13" fmla="*/ 790355 h 2344425"/>
                <a:gd name="connsiteX0" fmla="*/ 0 w 2878667"/>
                <a:gd name="connsiteY0" fmla="*/ 925821 h 2344425"/>
                <a:gd name="connsiteX1" fmla="*/ 541867 w 2878667"/>
                <a:gd name="connsiteY1" fmla="*/ 1219134 h 2344425"/>
                <a:gd name="connsiteX2" fmla="*/ 692295 w 2878667"/>
                <a:gd name="connsiteY2" fmla="*/ 2280488 h 2344425"/>
                <a:gd name="connsiteX3" fmla="*/ 767645 w 2878667"/>
                <a:gd name="connsiteY3" fmla="*/ 835510 h 2344425"/>
                <a:gd name="connsiteX4" fmla="*/ 1027432 w 2878667"/>
                <a:gd name="connsiteY4" fmla="*/ 158177 h 2344425"/>
                <a:gd name="connsiteX5" fmla="*/ 1027289 w 2878667"/>
                <a:gd name="connsiteY5" fmla="*/ 156820 h 2344425"/>
                <a:gd name="connsiteX6" fmla="*/ 1245768 w 2878667"/>
                <a:gd name="connsiteY6" fmla="*/ 41535 h 2344425"/>
                <a:gd name="connsiteX7" fmla="*/ 1603022 w 2878667"/>
                <a:gd name="connsiteY7" fmla="*/ 406033 h 2344425"/>
                <a:gd name="connsiteX8" fmla="*/ 1471403 w 2878667"/>
                <a:gd name="connsiteY8" fmla="*/ 267038 h 2344425"/>
                <a:gd name="connsiteX9" fmla="*/ 1704415 w 2878667"/>
                <a:gd name="connsiteY9" fmla="*/ 477472 h 2344425"/>
                <a:gd name="connsiteX10" fmla="*/ 2099733 w 2878667"/>
                <a:gd name="connsiteY10" fmla="*/ 643599 h 2344425"/>
                <a:gd name="connsiteX11" fmla="*/ 2099733 w 2878667"/>
                <a:gd name="connsiteY11" fmla="*/ 647004 h 2344425"/>
                <a:gd name="connsiteX12" fmla="*/ 2878667 w 2878667"/>
                <a:gd name="connsiteY12" fmla="*/ 790355 h 2344425"/>
                <a:gd name="connsiteX13" fmla="*/ 2878667 w 2878667"/>
                <a:gd name="connsiteY13" fmla="*/ 790355 h 2344425"/>
                <a:gd name="connsiteX0" fmla="*/ 0 w 2878667"/>
                <a:gd name="connsiteY0" fmla="*/ 925821 h 2344425"/>
                <a:gd name="connsiteX1" fmla="*/ 541867 w 2878667"/>
                <a:gd name="connsiteY1" fmla="*/ 1219134 h 2344425"/>
                <a:gd name="connsiteX2" fmla="*/ 692295 w 2878667"/>
                <a:gd name="connsiteY2" fmla="*/ 2280488 h 2344425"/>
                <a:gd name="connsiteX3" fmla="*/ 767645 w 2878667"/>
                <a:gd name="connsiteY3" fmla="*/ 835510 h 2344425"/>
                <a:gd name="connsiteX4" fmla="*/ 1027432 w 2878667"/>
                <a:gd name="connsiteY4" fmla="*/ 158177 h 2344425"/>
                <a:gd name="connsiteX5" fmla="*/ 1027289 w 2878667"/>
                <a:gd name="connsiteY5" fmla="*/ 156820 h 2344425"/>
                <a:gd name="connsiteX6" fmla="*/ 1245768 w 2878667"/>
                <a:gd name="connsiteY6" fmla="*/ 41535 h 2344425"/>
                <a:gd name="connsiteX7" fmla="*/ 1603022 w 2878667"/>
                <a:gd name="connsiteY7" fmla="*/ 406033 h 2344425"/>
                <a:gd name="connsiteX8" fmla="*/ 1471403 w 2878667"/>
                <a:gd name="connsiteY8" fmla="*/ 267038 h 2344425"/>
                <a:gd name="connsiteX9" fmla="*/ 1704415 w 2878667"/>
                <a:gd name="connsiteY9" fmla="*/ 477472 h 2344425"/>
                <a:gd name="connsiteX10" fmla="*/ 2099733 w 2878667"/>
                <a:gd name="connsiteY10" fmla="*/ 643599 h 2344425"/>
                <a:gd name="connsiteX11" fmla="*/ 2099733 w 2878667"/>
                <a:gd name="connsiteY11" fmla="*/ 647004 h 2344425"/>
                <a:gd name="connsiteX12" fmla="*/ 2878667 w 2878667"/>
                <a:gd name="connsiteY12" fmla="*/ 790355 h 2344425"/>
                <a:gd name="connsiteX13" fmla="*/ 2878667 w 2878667"/>
                <a:gd name="connsiteY13" fmla="*/ 790355 h 2344425"/>
                <a:gd name="connsiteX0" fmla="*/ 0 w 2878667"/>
                <a:gd name="connsiteY0" fmla="*/ 925821 h 2344425"/>
                <a:gd name="connsiteX1" fmla="*/ 541867 w 2878667"/>
                <a:gd name="connsiteY1" fmla="*/ 1219134 h 2344425"/>
                <a:gd name="connsiteX2" fmla="*/ 692295 w 2878667"/>
                <a:gd name="connsiteY2" fmla="*/ 2280488 h 2344425"/>
                <a:gd name="connsiteX3" fmla="*/ 767645 w 2878667"/>
                <a:gd name="connsiteY3" fmla="*/ 835510 h 2344425"/>
                <a:gd name="connsiteX4" fmla="*/ 1027432 w 2878667"/>
                <a:gd name="connsiteY4" fmla="*/ 158177 h 2344425"/>
                <a:gd name="connsiteX5" fmla="*/ 1027289 w 2878667"/>
                <a:gd name="connsiteY5" fmla="*/ 156820 h 2344425"/>
                <a:gd name="connsiteX6" fmla="*/ 1245768 w 2878667"/>
                <a:gd name="connsiteY6" fmla="*/ 41535 h 2344425"/>
                <a:gd name="connsiteX7" fmla="*/ 1603022 w 2878667"/>
                <a:gd name="connsiteY7" fmla="*/ 406033 h 2344425"/>
                <a:gd name="connsiteX8" fmla="*/ 1471403 w 2878667"/>
                <a:gd name="connsiteY8" fmla="*/ 267038 h 2344425"/>
                <a:gd name="connsiteX9" fmla="*/ 1704415 w 2878667"/>
                <a:gd name="connsiteY9" fmla="*/ 477472 h 2344425"/>
                <a:gd name="connsiteX10" fmla="*/ 1927402 w 2878667"/>
                <a:gd name="connsiteY10" fmla="*/ 561632 h 2344425"/>
                <a:gd name="connsiteX11" fmla="*/ 2099733 w 2878667"/>
                <a:gd name="connsiteY11" fmla="*/ 643599 h 2344425"/>
                <a:gd name="connsiteX12" fmla="*/ 2099733 w 2878667"/>
                <a:gd name="connsiteY12" fmla="*/ 647004 h 2344425"/>
                <a:gd name="connsiteX13" fmla="*/ 2878667 w 2878667"/>
                <a:gd name="connsiteY13" fmla="*/ 790355 h 2344425"/>
                <a:gd name="connsiteX14" fmla="*/ 2878667 w 2878667"/>
                <a:gd name="connsiteY14" fmla="*/ 790355 h 2344425"/>
                <a:gd name="connsiteX0" fmla="*/ 0 w 2878667"/>
                <a:gd name="connsiteY0" fmla="*/ 925821 h 2344425"/>
                <a:gd name="connsiteX1" fmla="*/ 541867 w 2878667"/>
                <a:gd name="connsiteY1" fmla="*/ 1219134 h 2344425"/>
                <a:gd name="connsiteX2" fmla="*/ 692295 w 2878667"/>
                <a:gd name="connsiteY2" fmla="*/ 2280488 h 2344425"/>
                <a:gd name="connsiteX3" fmla="*/ 767645 w 2878667"/>
                <a:gd name="connsiteY3" fmla="*/ 835510 h 2344425"/>
                <a:gd name="connsiteX4" fmla="*/ 1027432 w 2878667"/>
                <a:gd name="connsiteY4" fmla="*/ 158177 h 2344425"/>
                <a:gd name="connsiteX5" fmla="*/ 1027289 w 2878667"/>
                <a:gd name="connsiteY5" fmla="*/ 156820 h 2344425"/>
                <a:gd name="connsiteX6" fmla="*/ 1245768 w 2878667"/>
                <a:gd name="connsiteY6" fmla="*/ 41535 h 2344425"/>
                <a:gd name="connsiteX7" fmla="*/ 1603022 w 2878667"/>
                <a:gd name="connsiteY7" fmla="*/ 406033 h 2344425"/>
                <a:gd name="connsiteX8" fmla="*/ 1471403 w 2878667"/>
                <a:gd name="connsiteY8" fmla="*/ 267038 h 2344425"/>
                <a:gd name="connsiteX9" fmla="*/ 1704415 w 2878667"/>
                <a:gd name="connsiteY9" fmla="*/ 477472 h 2344425"/>
                <a:gd name="connsiteX10" fmla="*/ 1927402 w 2878667"/>
                <a:gd name="connsiteY10" fmla="*/ 561632 h 2344425"/>
                <a:gd name="connsiteX11" fmla="*/ 1998808 w 2878667"/>
                <a:gd name="connsiteY11" fmla="*/ 633046 h 2344425"/>
                <a:gd name="connsiteX12" fmla="*/ 2099733 w 2878667"/>
                <a:gd name="connsiteY12" fmla="*/ 643599 h 2344425"/>
                <a:gd name="connsiteX13" fmla="*/ 2099733 w 2878667"/>
                <a:gd name="connsiteY13" fmla="*/ 647004 h 2344425"/>
                <a:gd name="connsiteX14" fmla="*/ 2878667 w 2878667"/>
                <a:gd name="connsiteY14" fmla="*/ 790355 h 2344425"/>
                <a:gd name="connsiteX15" fmla="*/ 2878667 w 2878667"/>
                <a:gd name="connsiteY15" fmla="*/ 790355 h 2344425"/>
                <a:gd name="connsiteX0" fmla="*/ 0 w 2878667"/>
                <a:gd name="connsiteY0" fmla="*/ 925821 h 2344425"/>
                <a:gd name="connsiteX1" fmla="*/ 541867 w 2878667"/>
                <a:gd name="connsiteY1" fmla="*/ 1219134 h 2344425"/>
                <a:gd name="connsiteX2" fmla="*/ 692295 w 2878667"/>
                <a:gd name="connsiteY2" fmla="*/ 2280488 h 2344425"/>
                <a:gd name="connsiteX3" fmla="*/ 767645 w 2878667"/>
                <a:gd name="connsiteY3" fmla="*/ 835510 h 2344425"/>
                <a:gd name="connsiteX4" fmla="*/ 1027432 w 2878667"/>
                <a:gd name="connsiteY4" fmla="*/ 158177 h 2344425"/>
                <a:gd name="connsiteX5" fmla="*/ 1027289 w 2878667"/>
                <a:gd name="connsiteY5" fmla="*/ 156820 h 2344425"/>
                <a:gd name="connsiteX6" fmla="*/ 1245768 w 2878667"/>
                <a:gd name="connsiteY6" fmla="*/ 41535 h 2344425"/>
                <a:gd name="connsiteX7" fmla="*/ 1603022 w 2878667"/>
                <a:gd name="connsiteY7" fmla="*/ 406033 h 2344425"/>
                <a:gd name="connsiteX8" fmla="*/ 1471403 w 2878667"/>
                <a:gd name="connsiteY8" fmla="*/ 267038 h 2344425"/>
                <a:gd name="connsiteX9" fmla="*/ 1704415 w 2878667"/>
                <a:gd name="connsiteY9" fmla="*/ 477472 h 2344425"/>
                <a:gd name="connsiteX10" fmla="*/ 1927402 w 2878667"/>
                <a:gd name="connsiteY10" fmla="*/ 561632 h 2344425"/>
                <a:gd name="connsiteX11" fmla="*/ 1936927 w 2878667"/>
                <a:gd name="connsiteY11" fmla="*/ 628284 h 2344425"/>
                <a:gd name="connsiteX12" fmla="*/ 1998808 w 2878667"/>
                <a:gd name="connsiteY12" fmla="*/ 633046 h 2344425"/>
                <a:gd name="connsiteX13" fmla="*/ 2099733 w 2878667"/>
                <a:gd name="connsiteY13" fmla="*/ 643599 h 2344425"/>
                <a:gd name="connsiteX14" fmla="*/ 2099733 w 2878667"/>
                <a:gd name="connsiteY14" fmla="*/ 647004 h 2344425"/>
                <a:gd name="connsiteX15" fmla="*/ 2878667 w 2878667"/>
                <a:gd name="connsiteY15" fmla="*/ 790355 h 2344425"/>
                <a:gd name="connsiteX16" fmla="*/ 2878667 w 2878667"/>
                <a:gd name="connsiteY16" fmla="*/ 790355 h 2344425"/>
                <a:gd name="connsiteX0" fmla="*/ 0 w 2878667"/>
                <a:gd name="connsiteY0" fmla="*/ 925821 h 2344425"/>
                <a:gd name="connsiteX1" fmla="*/ 541867 w 2878667"/>
                <a:gd name="connsiteY1" fmla="*/ 1219134 h 2344425"/>
                <a:gd name="connsiteX2" fmla="*/ 692295 w 2878667"/>
                <a:gd name="connsiteY2" fmla="*/ 2280488 h 2344425"/>
                <a:gd name="connsiteX3" fmla="*/ 767645 w 2878667"/>
                <a:gd name="connsiteY3" fmla="*/ 835510 h 2344425"/>
                <a:gd name="connsiteX4" fmla="*/ 1027432 w 2878667"/>
                <a:gd name="connsiteY4" fmla="*/ 158177 h 2344425"/>
                <a:gd name="connsiteX5" fmla="*/ 1027289 w 2878667"/>
                <a:gd name="connsiteY5" fmla="*/ 156820 h 2344425"/>
                <a:gd name="connsiteX6" fmla="*/ 1245768 w 2878667"/>
                <a:gd name="connsiteY6" fmla="*/ 41535 h 2344425"/>
                <a:gd name="connsiteX7" fmla="*/ 1603022 w 2878667"/>
                <a:gd name="connsiteY7" fmla="*/ 406033 h 2344425"/>
                <a:gd name="connsiteX8" fmla="*/ 1471403 w 2878667"/>
                <a:gd name="connsiteY8" fmla="*/ 267038 h 2344425"/>
                <a:gd name="connsiteX9" fmla="*/ 1704415 w 2878667"/>
                <a:gd name="connsiteY9" fmla="*/ 477472 h 2344425"/>
                <a:gd name="connsiteX10" fmla="*/ 1927402 w 2878667"/>
                <a:gd name="connsiteY10" fmla="*/ 561632 h 2344425"/>
                <a:gd name="connsiteX11" fmla="*/ 1936927 w 2878667"/>
                <a:gd name="connsiteY11" fmla="*/ 628284 h 2344425"/>
                <a:gd name="connsiteX12" fmla="*/ 1998808 w 2878667"/>
                <a:gd name="connsiteY12" fmla="*/ 633046 h 2344425"/>
                <a:gd name="connsiteX13" fmla="*/ 2099733 w 2878667"/>
                <a:gd name="connsiteY13" fmla="*/ 643599 h 2344425"/>
                <a:gd name="connsiteX14" fmla="*/ 2099733 w 2878667"/>
                <a:gd name="connsiteY14" fmla="*/ 647004 h 2344425"/>
                <a:gd name="connsiteX15" fmla="*/ 2878667 w 2878667"/>
                <a:gd name="connsiteY15" fmla="*/ 790355 h 2344425"/>
                <a:gd name="connsiteX16" fmla="*/ 2878667 w 2878667"/>
                <a:gd name="connsiteY16" fmla="*/ 790355 h 2344425"/>
                <a:gd name="connsiteX0" fmla="*/ 0 w 2878667"/>
                <a:gd name="connsiteY0" fmla="*/ 925821 h 2344425"/>
                <a:gd name="connsiteX1" fmla="*/ 541867 w 2878667"/>
                <a:gd name="connsiteY1" fmla="*/ 1219134 h 2344425"/>
                <a:gd name="connsiteX2" fmla="*/ 692295 w 2878667"/>
                <a:gd name="connsiteY2" fmla="*/ 2280488 h 2344425"/>
                <a:gd name="connsiteX3" fmla="*/ 767645 w 2878667"/>
                <a:gd name="connsiteY3" fmla="*/ 835510 h 2344425"/>
                <a:gd name="connsiteX4" fmla="*/ 1027432 w 2878667"/>
                <a:gd name="connsiteY4" fmla="*/ 158177 h 2344425"/>
                <a:gd name="connsiteX5" fmla="*/ 1027289 w 2878667"/>
                <a:gd name="connsiteY5" fmla="*/ 156820 h 2344425"/>
                <a:gd name="connsiteX6" fmla="*/ 1245768 w 2878667"/>
                <a:gd name="connsiteY6" fmla="*/ 41535 h 2344425"/>
                <a:gd name="connsiteX7" fmla="*/ 1603022 w 2878667"/>
                <a:gd name="connsiteY7" fmla="*/ 406033 h 2344425"/>
                <a:gd name="connsiteX8" fmla="*/ 1471403 w 2878667"/>
                <a:gd name="connsiteY8" fmla="*/ 267038 h 2344425"/>
                <a:gd name="connsiteX9" fmla="*/ 1704415 w 2878667"/>
                <a:gd name="connsiteY9" fmla="*/ 477472 h 2344425"/>
                <a:gd name="connsiteX10" fmla="*/ 1927402 w 2878667"/>
                <a:gd name="connsiteY10" fmla="*/ 561632 h 2344425"/>
                <a:gd name="connsiteX11" fmla="*/ 1936927 w 2878667"/>
                <a:gd name="connsiteY11" fmla="*/ 628284 h 2344425"/>
                <a:gd name="connsiteX12" fmla="*/ 1998808 w 2878667"/>
                <a:gd name="connsiteY12" fmla="*/ 633046 h 2344425"/>
                <a:gd name="connsiteX13" fmla="*/ 2099733 w 2878667"/>
                <a:gd name="connsiteY13" fmla="*/ 643599 h 2344425"/>
                <a:gd name="connsiteX14" fmla="*/ 2099733 w 2878667"/>
                <a:gd name="connsiteY14" fmla="*/ 647004 h 2344425"/>
                <a:gd name="connsiteX15" fmla="*/ 2878667 w 2878667"/>
                <a:gd name="connsiteY15" fmla="*/ 790355 h 2344425"/>
                <a:gd name="connsiteX16" fmla="*/ 2878667 w 2878667"/>
                <a:gd name="connsiteY16" fmla="*/ 790355 h 2344425"/>
                <a:gd name="connsiteX0" fmla="*/ 0 w 2878667"/>
                <a:gd name="connsiteY0" fmla="*/ 925821 h 2344425"/>
                <a:gd name="connsiteX1" fmla="*/ 541867 w 2878667"/>
                <a:gd name="connsiteY1" fmla="*/ 1219134 h 2344425"/>
                <a:gd name="connsiteX2" fmla="*/ 692295 w 2878667"/>
                <a:gd name="connsiteY2" fmla="*/ 2280488 h 2344425"/>
                <a:gd name="connsiteX3" fmla="*/ 767645 w 2878667"/>
                <a:gd name="connsiteY3" fmla="*/ 835510 h 2344425"/>
                <a:gd name="connsiteX4" fmla="*/ 1027432 w 2878667"/>
                <a:gd name="connsiteY4" fmla="*/ 158177 h 2344425"/>
                <a:gd name="connsiteX5" fmla="*/ 1027289 w 2878667"/>
                <a:gd name="connsiteY5" fmla="*/ 156820 h 2344425"/>
                <a:gd name="connsiteX6" fmla="*/ 1245768 w 2878667"/>
                <a:gd name="connsiteY6" fmla="*/ 41535 h 2344425"/>
                <a:gd name="connsiteX7" fmla="*/ 1603022 w 2878667"/>
                <a:gd name="connsiteY7" fmla="*/ 406033 h 2344425"/>
                <a:gd name="connsiteX8" fmla="*/ 1471403 w 2878667"/>
                <a:gd name="connsiteY8" fmla="*/ 267038 h 2344425"/>
                <a:gd name="connsiteX9" fmla="*/ 1704415 w 2878667"/>
                <a:gd name="connsiteY9" fmla="*/ 477472 h 2344425"/>
                <a:gd name="connsiteX10" fmla="*/ 1927402 w 2878667"/>
                <a:gd name="connsiteY10" fmla="*/ 561632 h 2344425"/>
                <a:gd name="connsiteX11" fmla="*/ 1936927 w 2878667"/>
                <a:gd name="connsiteY11" fmla="*/ 628284 h 2344425"/>
                <a:gd name="connsiteX12" fmla="*/ 1998808 w 2878667"/>
                <a:gd name="connsiteY12" fmla="*/ 633046 h 2344425"/>
                <a:gd name="connsiteX13" fmla="*/ 2099733 w 2878667"/>
                <a:gd name="connsiteY13" fmla="*/ 643599 h 2344425"/>
                <a:gd name="connsiteX14" fmla="*/ 2099733 w 2878667"/>
                <a:gd name="connsiteY14" fmla="*/ 647004 h 2344425"/>
                <a:gd name="connsiteX15" fmla="*/ 2878667 w 2878667"/>
                <a:gd name="connsiteY15" fmla="*/ 790355 h 2344425"/>
                <a:gd name="connsiteX16" fmla="*/ 2878667 w 2878667"/>
                <a:gd name="connsiteY16" fmla="*/ 790355 h 2344425"/>
                <a:gd name="connsiteX0" fmla="*/ 0 w 2878667"/>
                <a:gd name="connsiteY0" fmla="*/ 925821 h 2344425"/>
                <a:gd name="connsiteX1" fmla="*/ 541867 w 2878667"/>
                <a:gd name="connsiteY1" fmla="*/ 1219134 h 2344425"/>
                <a:gd name="connsiteX2" fmla="*/ 692295 w 2878667"/>
                <a:gd name="connsiteY2" fmla="*/ 2280488 h 2344425"/>
                <a:gd name="connsiteX3" fmla="*/ 767645 w 2878667"/>
                <a:gd name="connsiteY3" fmla="*/ 835510 h 2344425"/>
                <a:gd name="connsiteX4" fmla="*/ 1027432 w 2878667"/>
                <a:gd name="connsiteY4" fmla="*/ 158177 h 2344425"/>
                <a:gd name="connsiteX5" fmla="*/ 1027289 w 2878667"/>
                <a:gd name="connsiteY5" fmla="*/ 156820 h 2344425"/>
                <a:gd name="connsiteX6" fmla="*/ 1245768 w 2878667"/>
                <a:gd name="connsiteY6" fmla="*/ 41535 h 2344425"/>
                <a:gd name="connsiteX7" fmla="*/ 1603022 w 2878667"/>
                <a:gd name="connsiteY7" fmla="*/ 406033 h 2344425"/>
                <a:gd name="connsiteX8" fmla="*/ 1471403 w 2878667"/>
                <a:gd name="connsiteY8" fmla="*/ 267038 h 2344425"/>
                <a:gd name="connsiteX9" fmla="*/ 1704415 w 2878667"/>
                <a:gd name="connsiteY9" fmla="*/ 477472 h 2344425"/>
                <a:gd name="connsiteX10" fmla="*/ 1927402 w 2878667"/>
                <a:gd name="connsiteY10" fmla="*/ 561632 h 2344425"/>
                <a:gd name="connsiteX11" fmla="*/ 1998808 w 2878667"/>
                <a:gd name="connsiteY11" fmla="*/ 633046 h 2344425"/>
                <a:gd name="connsiteX12" fmla="*/ 2099733 w 2878667"/>
                <a:gd name="connsiteY12" fmla="*/ 643599 h 2344425"/>
                <a:gd name="connsiteX13" fmla="*/ 2099733 w 2878667"/>
                <a:gd name="connsiteY13" fmla="*/ 647004 h 2344425"/>
                <a:gd name="connsiteX14" fmla="*/ 2878667 w 2878667"/>
                <a:gd name="connsiteY14" fmla="*/ 790355 h 2344425"/>
                <a:gd name="connsiteX15" fmla="*/ 2878667 w 2878667"/>
                <a:gd name="connsiteY15" fmla="*/ 790355 h 2344425"/>
                <a:gd name="connsiteX0" fmla="*/ 0 w 2878667"/>
                <a:gd name="connsiteY0" fmla="*/ 925821 h 2344425"/>
                <a:gd name="connsiteX1" fmla="*/ 541867 w 2878667"/>
                <a:gd name="connsiteY1" fmla="*/ 1219134 h 2344425"/>
                <a:gd name="connsiteX2" fmla="*/ 692295 w 2878667"/>
                <a:gd name="connsiteY2" fmla="*/ 2280488 h 2344425"/>
                <a:gd name="connsiteX3" fmla="*/ 767645 w 2878667"/>
                <a:gd name="connsiteY3" fmla="*/ 835510 h 2344425"/>
                <a:gd name="connsiteX4" fmla="*/ 1027432 w 2878667"/>
                <a:gd name="connsiteY4" fmla="*/ 158177 h 2344425"/>
                <a:gd name="connsiteX5" fmla="*/ 1027289 w 2878667"/>
                <a:gd name="connsiteY5" fmla="*/ 156820 h 2344425"/>
                <a:gd name="connsiteX6" fmla="*/ 1245768 w 2878667"/>
                <a:gd name="connsiteY6" fmla="*/ 41535 h 2344425"/>
                <a:gd name="connsiteX7" fmla="*/ 1603022 w 2878667"/>
                <a:gd name="connsiteY7" fmla="*/ 406033 h 2344425"/>
                <a:gd name="connsiteX8" fmla="*/ 1471403 w 2878667"/>
                <a:gd name="connsiteY8" fmla="*/ 267038 h 2344425"/>
                <a:gd name="connsiteX9" fmla="*/ 1704415 w 2878667"/>
                <a:gd name="connsiteY9" fmla="*/ 477472 h 2344425"/>
                <a:gd name="connsiteX10" fmla="*/ 1998808 w 2878667"/>
                <a:gd name="connsiteY10" fmla="*/ 633046 h 2344425"/>
                <a:gd name="connsiteX11" fmla="*/ 2099733 w 2878667"/>
                <a:gd name="connsiteY11" fmla="*/ 643599 h 2344425"/>
                <a:gd name="connsiteX12" fmla="*/ 2099733 w 2878667"/>
                <a:gd name="connsiteY12" fmla="*/ 647004 h 2344425"/>
                <a:gd name="connsiteX13" fmla="*/ 2878667 w 2878667"/>
                <a:gd name="connsiteY13" fmla="*/ 790355 h 2344425"/>
                <a:gd name="connsiteX14" fmla="*/ 2878667 w 2878667"/>
                <a:gd name="connsiteY14" fmla="*/ 790355 h 2344425"/>
                <a:gd name="connsiteX0" fmla="*/ 0 w 2878667"/>
                <a:gd name="connsiteY0" fmla="*/ 925821 h 2344425"/>
                <a:gd name="connsiteX1" fmla="*/ 541867 w 2878667"/>
                <a:gd name="connsiteY1" fmla="*/ 1219134 h 2344425"/>
                <a:gd name="connsiteX2" fmla="*/ 692295 w 2878667"/>
                <a:gd name="connsiteY2" fmla="*/ 2280488 h 2344425"/>
                <a:gd name="connsiteX3" fmla="*/ 767645 w 2878667"/>
                <a:gd name="connsiteY3" fmla="*/ 835510 h 2344425"/>
                <a:gd name="connsiteX4" fmla="*/ 1027432 w 2878667"/>
                <a:gd name="connsiteY4" fmla="*/ 158177 h 2344425"/>
                <a:gd name="connsiteX5" fmla="*/ 1027289 w 2878667"/>
                <a:gd name="connsiteY5" fmla="*/ 156820 h 2344425"/>
                <a:gd name="connsiteX6" fmla="*/ 1245768 w 2878667"/>
                <a:gd name="connsiteY6" fmla="*/ 41535 h 2344425"/>
                <a:gd name="connsiteX7" fmla="*/ 1603022 w 2878667"/>
                <a:gd name="connsiteY7" fmla="*/ 406033 h 2344425"/>
                <a:gd name="connsiteX8" fmla="*/ 1471403 w 2878667"/>
                <a:gd name="connsiteY8" fmla="*/ 267038 h 2344425"/>
                <a:gd name="connsiteX9" fmla="*/ 1704415 w 2878667"/>
                <a:gd name="connsiteY9" fmla="*/ 477472 h 2344425"/>
                <a:gd name="connsiteX10" fmla="*/ 1998808 w 2878667"/>
                <a:gd name="connsiteY10" fmla="*/ 633046 h 2344425"/>
                <a:gd name="connsiteX11" fmla="*/ 2099733 w 2878667"/>
                <a:gd name="connsiteY11" fmla="*/ 643599 h 2344425"/>
                <a:gd name="connsiteX12" fmla="*/ 2878667 w 2878667"/>
                <a:gd name="connsiteY12" fmla="*/ 790355 h 2344425"/>
                <a:gd name="connsiteX13" fmla="*/ 2878667 w 2878667"/>
                <a:gd name="connsiteY13" fmla="*/ 790355 h 2344425"/>
                <a:gd name="connsiteX0" fmla="*/ 0 w 2878667"/>
                <a:gd name="connsiteY0" fmla="*/ 925821 h 2344425"/>
                <a:gd name="connsiteX1" fmla="*/ 541867 w 2878667"/>
                <a:gd name="connsiteY1" fmla="*/ 1219134 h 2344425"/>
                <a:gd name="connsiteX2" fmla="*/ 692295 w 2878667"/>
                <a:gd name="connsiteY2" fmla="*/ 2280488 h 2344425"/>
                <a:gd name="connsiteX3" fmla="*/ 767645 w 2878667"/>
                <a:gd name="connsiteY3" fmla="*/ 835510 h 2344425"/>
                <a:gd name="connsiteX4" fmla="*/ 1027432 w 2878667"/>
                <a:gd name="connsiteY4" fmla="*/ 158177 h 2344425"/>
                <a:gd name="connsiteX5" fmla="*/ 1027289 w 2878667"/>
                <a:gd name="connsiteY5" fmla="*/ 156820 h 2344425"/>
                <a:gd name="connsiteX6" fmla="*/ 1245768 w 2878667"/>
                <a:gd name="connsiteY6" fmla="*/ 41535 h 2344425"/>
                <a:gd name="connsiteX7" fmla="*/ 1603022 w 2878667"/>
                <a:gd name="connsiteY7" fmla="*/ 406033 h 2344425"/>
                <a:gd name="connsiteX8" fmla="*/ 1471403 w 2878667"/>
                <a:gd name="connsiteY8" fmla="*/ 267038 h 2344425"/>
                <a:gd name="connsiteX9" fmla="*/ 1704415 w 2878667"/>
                <a:gd name="connsiteY9" fmla="*/ 477472 h 2344425"/>
                <a:gd name="connsiteX10" fmla="*/ 2099733 w 2878667"/>
                <a:gd name="connsiteY10" fmla="*/ 643599 h 2344425"/>
                <a:gd name="connsiteX11" fmla="*/ 2878667 w 2878667"/>
                <a:gd name="connsiteY11" fmla="*/ 790355 h 2344425"/>
                <a:gd name="connsiteX12" fmla="*/ 2878667 w 2878667"/>
                <a:gd name="connsiteY12" fmla="*/ 790355 h 2344425"/>
                <a:gd name="connsiteX0" fmla="*/ 0 w 2878667"/>
                <a:gd name="connsiteY0" fmla="*/ 925595 h 2344199"/>
                <a:gd name="connsiteX1" fmla="*/ 541867 w 2878667"/>
                <a:gd name="connsiteY1" fmla="*/ 1218908 h 2344199"/>
                <a:gd name="connsiteX2" fmla="*/ 692295 w 2878667"/>
                <a:gd name="connsiteY2" fmla="*/ 2280262 h 2344199"/>
                <a:gd name="connsiteX3" fmla="*/ 767645 w 2878667"/>
                <a:gd name="connsiteY3" fmla="*/ 835284 h 2344199"/>
                <a:gd name="connsiteX4" fmla="*/ 1027432 w 2878667"/>
                <a:gd name="connsiteY4" fmla="*/ 157951 h 2344199"/>
                <a:gd name="connsiteX5" fmla="*/ 1245768 w 2878667"/>
                <a:gd name="connsiteY5" fmla="*/ 41309 h 2344199"/>
                <a:gd name="connsiteX6" fmla="*/ 1603022 w 2878667"/>
                <a:gd name="connsiteY6" fmla="*/ 405807 h 2344199"/>
                <a:gd name="connsiteX7" fmla="*/ 1471403 w 2878667"/>
                <a:gd name="connsiteY7" fmla="*/ 266812 h 2344199"/>
                <a:gd name="connsiteX8" fmla="*/ 1704415 w 2878667"/>
                <a:gd name="connsiteY8" fmla="*/ 477246 h 2344199"/>
                <a:gd name="connsiteX9" fmla="*/ 2099733 w 2878667"/>
                <a:gd name="connsiteY9" fmla="*/ 643373 h 2344199"/>
                <a:gd name="connsiteX10" fmla="*/ 2878667 w 2878667"/>
                <a:gd name="connsiteY10" fmla="*/ 790129 h 2344199"/>
                <a:gd name="connsiteX11" fmla="*/ 2878667 w 2878667"/>
                <a:gd name="connsiteY11" fmla="*/ 790129 h 2344199"/>
                <a:gd name="connsiteX0" fmla="*/ 0 w 2878667"/>
                <a:gd name="connsiteY0" fmla="*/ 925595 h 2344199"/>
                <a:gd name="connsiteX1" fmla="*/ 541867 w 2878667"/>
                <a:gd name="connsiteY1" fmla="*/ 1218908 h 2344199"/>
                <a:gd name="connsiteX2" fmla="*/ 692295 w 2878667"/>
                <a:gd name="connsiteY2" fmla="*/ 2280262 h 2344199"/>
                <a:gd name="connsiteX3" fmla="*/ 767645 w 2878667"/>
                <a:gd name="connsiteY3" fmla="*/ 835284 h 2344199"/>
                <a:gd name="connsiteX4" fmla="*/ 955962 w 2878667"/>
                <a:gd name="connsiteY4" fmla="*/ 157951 h 2344199"/>
                <a:gd name="connsiteX5" fmla="*/ 1245768 w 2878667"/>
                <a:gd name="connsiteY5" fmla="*/ 41309 h 2344199"/>
                <a:gd name="connsiteX6" fmla="*/ 1603022 w 2878667"/>
                <a:gd name="connsiteY6" fmla="*/ 405807 h 2344199"/>
                <a:gd name="connsiteX7" fmla="*/ 1471403 w 2878667"/>
                <a:gd name="connsiteY7" fmla="*/ 266812 h 2344199"/>
                <a:gd name="connsiteX8" fmla="*/ 1704415 w 2878667"/>
                <a:gd name="connsiteY8" fmla="*/ 477246 h 2344199"/>
                <a:gd name="connsiteX9" fmla="*/ 2099733 w 2878667"/>
                <a:gd name="connsiteY9" fmla="*/ 643373 h 2344199"/>
                <a:gd name="connsiteX10" fmla="*/ 2878667 w 2878667"/>
                <a:gd name="connsiteY10" fmla="*/ 790129 h 2344199"/>
                <a:gd name="connsiteX11" fmla="*/ 2878667 w 2878667"/>
                <a:gd name="connsiteY11" fmla="*/ 790129 h 2344199"/>
                <a:gd name="connsiteX0" fmla="*/ 0 w 2878667"/>
                <a:gd name="connsiteY0" fmla="*/ 925595 h 2344199"/>
                <a:gd name="connsiteX1" fmla="*/ 541867 w 2878667"/>
                <a:gd name="connsiteY1" fmla="*/ 1218908 h 2344199"/>
                <a:gd name="connsiteX2" fmla="*/ 692295 w 2878667"/>
                <a:gd name="connsiteY2" fmla="*/ 2280262 h 2344199"/>
                <a:gd name="connsiteX3" fmla="*/ 767645 w 2878667"/>
                <a:gd name="connsiteY3" fmla="*/ 835284 h 2344199"/>
                <a:gd name="connsiteX4" fmla="*/ 955962 w 2878667"/>
                <a:gd name="connsiteY4" fmla="*/ 157951 h 2344199"/>
                <a:gd name="connsiteX5" fmla="*/ 1245768 w 2878667"/>
                <a:gd name="connsiteY5" fmla="*/ 41309 h 2344199"/>
                <a:gd name="connsiteX6" fmla="*/ 1603022 w 2878667"/>
                <a:gd name="connsiteY6" fmla="*/ 405807 h 2344199"/>
                <a:gd name="connsiteX7" fmla="*/ 1471403 w 2878667"/>
                <a:gd name="connsiteY7" fmla="*/ 266812 h 2344199"/>
                <a:gd name="connsiteX8" fmla="*/ 1704415 w 2878667"/>
                <a:gd name="connsiteY8" fmla="*/ 477246 h 2344199"/>
                <a:gd name="connsiteX9" fmla="*/ 2099733 w 2878667"/>
                <a:gd name="connsiteY9" fmla="*/ 643373 h 2344199"/>
                <a:gd name="connsiteX10" fmla="*/ 2878667 w 2878667"/>
                <a:gd name="connsiteY10" fmla="*/ 790129 h 2344199"/>
                <a:gd name="connsiteX11" fmla="*/ 2878667 w 2878667"/>
                <a:gd name="connsiteY11" fmla="*/ 790129 h 2344199"/>
                <a:gd name="connsiteX0" fmla="*/ 0 w 2878667"/>
                <a:gd name="connsiteY0" fmla="*/ 925595 h 2344199"/>
                <a:gd name="connsiteX1" fmla="*/ 541867 w 2878667"/>
                <a:gd name="connsiteY1" fmla="*/ 1218908 h 2344199"/>
                <a:gd name="connsiteX2" fmla="*/ 692295 w 2878667"/>
                <a:gd name="connsiteY2" fmla="*/ 2280262 h 2344199"/>
                <a:gd name="connsiteX3" fmla="*/ 767645 w 2878667"/>
                <a:gd name="connsiteY3" fmla="*/ 835284 h 2344199"/>
                <a:gd name="connsiteX4" fmla="*/ 955962 w 2878667"/>
                <a:gd name="connsiteY4" fmla="*/ 157951 h 2344199"/>
                <a:gd name="connsiteX5" fmla="*/ 1245768 w 2878667"/>
                <a:gd name="connsiteY5" fmla="*/ 41309 h 2344199"/>
                <a:gd name="connsiteX6" fmla="*/ 1603022 w 2878667"/>
                <a:gd name="connsiteY6" fmla="*/ 405807 h 2344199"/>
                <a:gd name="connsiteX7" fmla="*/ 1704415 w 2878667"/>
                <a:gd name="connsiteY7" fmla="*/ 477246 h 2344199"/>
                <a:gd name="connsiteX8" fmla="*/ 2099733 w 2878667"/>
                <a:gd name="connsiteY8" fmla="*/ 643373 h 2344199"/>
                <a:gd name="connsiteX9" fmla="*/ 2878667 w 2878667"/>
                <a:gd name="connsiteY9" fmla="*/ 790129 h 2344199"/>
                <a:gd name="connsiteX10" fmla="*/ 2878667 w 2878667"/>
                <a:gd name="connsiteY10" fmla="*/ 790129 h 2344199"/>
                <a:gd name="connsiteX0" fmla="*/ 0 w 2878667"/>
                <a:gd name="connsiteY0" fmla="*/ 925595 h 2344199"/>
                <a:gd name="connsiteX1" fmla="*/ 541867 w 2878667"/>
                <a:gd name="connsiteY1" fmla="*/ 1218908 h 2344199"/>
                <a:gd name="connsiteX2" fmla="*/ 692295 w 2878667"/>
                <a:gd name="connsiteY2" fmla="*/ 2280262 h 2344199"/>
                <a:gd name="connsiteX3" fmla="*/ 767645 w 2878667"/>
                <a:gd name="connsiteY3" fmla="*/ 835284 h 2344199"/>
                <a:gd name="connsiteX4" fmla="*/ 955962 w 2878667"/>
                <a:gd name="connsiteY4" fmla="*/ 157951 h 2344199"/>
                <a:gd name="connsiteX5" fmla="*/ 1245768 w 2878667"/>
                <a:gd name="connsiteY5" fmla="*/ 41309 h 2344199"/>
                <a:gd name="connsiteX6" fmla="*/ 1603022 w 2878667"/>
                <a:gd name="connsiteY6" fmla="*/ 405807 h 2344199"/>
                <a:gd name="connsiteX7" fmla="*/ 1704415 w 2878667"/>
                <a:gd name="connsiteY7" fmla="*/ 477246 h 2344199"/>
                <a:gd name="connsiteX8" fmla="*/ 2099733 w 2878667"/>
                <a:gd name="connsiteY8" fmla="*/ 643373 h 2344199"/>
                <a:gd name="connsiteX9" fmla="*/ 2878667 w 2878667"/>
                <a:gd name="connsiteY9" fmla="*/ 790129 h 2344199"/>
                <a:gd name="connsiteX10" fmla="*/ 2878667 w 2878667"/>
                <a:gd name="connsiteY10" fmla="*/ 790129 h 2344199"/>
                <a:gd name="connsiteX0" fmla="*/ 0 w 2878667"/>
                <a:gd name="connsiteY0" fmla="*/ 925595 h 2344199"/>
                <a:gd name="connsiteX1" fmla="*/ 541867 w 2878667"/>
                <a:gd name="connsiteY1" fmla="*/ 1218908 h 2344199"/>
                <a:gd name="connsiteX2" fmla="*/ 692295 w 2878667"/>
                <a:gd name="connsiteY2" fmla="*/ 2280262 h 2344199"/>
                <a:gd name="connsiteX3" fmla="*/ 767645 w 2878667"/>
                <a:gd name="connsiteY3" fmla="*/ 835284 h 2344199"/>
                <a:gd name="connsiteX4" fmla="*/ 955962 w 2878667"/>
                <a:gd name="connsiteY4" fmla="*/ 157951 h 2344199"/>
                <a:gd name="connsiteX5" fmla="*/ 1245768 w 2878667"/>
                <a:gd name="connsiteY5" fmla="*/ 41309 h 2344199"/>
                <a:gd name="connsiteX6" fmla="*/ 1603022 w 2878667"/>
                <a:gd name="connsiteY6" fmla="*/ 405807 h 2344199"/>
                <a:gd name="connsiteX7" fmla="*/ 2099733 w 2878667"/>
                <a:gd name="connsiteY7" fmla="*/ 643373 h 2344199"/>
                <a:gd name="connsiteX8" fmla="*/ 2878667 w 2878667"/>
                <a:gd name="connsiteY8" fmla="*/ 790129 h 2344199"/>
                <a:gd name="connsiteX9" fmla="*/ 2878667 w 2878667"/>
                <a:gd name="connsiteY9" fmla="*/ 790129 h 23441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2878667" h="2344199">
                  <a:moveTo>
                    <a:pt x="0" y="925595"/>
                  </a:moveTo>
                  <a:cubicBezTo>
                    <a:pt x="180622" y="951936"/>
                    <a:pt x="426485" y="993130"/>
                    <a:pt x="541867" y="1218908"/>
                  </a:cubicBezTo>
                  <a:cubicBezTo>
                    <a:pt x="657249" y="1444686"/>
                    <a:pt x="654665" y="2344199"/>
                    <a:pt x="692295" y="2280262"/>
                  </a:cubicBezTo>
                  <a:cubicBezTo>
                    <a:pt x="729925" y="2216325"/>
                    <a:pt x="723701" y="1189002"/>
                    <a:pt x="767645" y="835284"/>
                  </a:cubicBezTo>
                  <a:cubicBezTo>
                    <a:pt x="811589" y="481566"/>
                    <a:pt x="876275" y="290280"/>
                    <a:pt x="955962" y="157951"/>
                  </a:cubicBezTo>
                  <a:cubicBezTo>
                    <a:pt x="1035649" y="25622"/>
                    <a:pt x="1137925" y="0"/>
                    <a:pt x="1245768" y="41309"/>
                  </a:cubicBezTo>
                  <a:cubicBezTo>
                    <a:pt x="1353611" y="82618"/>
                    <a:pt x="1460695" y="305463"/>
                    <a:pt x="1603022" y="405807"/>
                  </a:cubicBezTo>
                  <a:cubicBezTo>
                    <a:pt x="1745349" y="506151"/>
                    <a:pt x="1887126" y="579319"/>
                    <a:pt x="2099733" y="643373"/>
                  </a:cubicBezTo>
                  <a:lnTo>
                    <a:pt x="2878667" y="790129"/>
                  </a:lnTo>
                  <a:lnTo>
                    <a:pt x="2878667" y="790129"/>
                  </a:lnTo>
                </a:path>
              </a:pathLst>
            </a:custGeom>
            <a:ln w="76200">
              <a:solidFill>
                <a:srgbClr val="FF0000"/>
              </a:solidFill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cxnSp>
          <p:nvCxnSpPr>
            <p:cNvPr id="78" name="Прямая соединительная линия 77"/>
            <p:cNvCxnSpPr/>
            <p:nvPr/>
          </p:nvCxnSpPr>
          <p:spPr>
            <a:xfrm>
              <a:off x="5300421" y="5496145"/>
              <a:ext cx="3143308" cy="1588"/>
            </a:xfrm>
            <a:prstGeom prst="line">
              <a:avLst/>
            </a:prstGeom>
            <a:ln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Прямая соединительная линия 79"/>
            <p:cNvCxnSpPr/>
            <p:nvPr/>
          </p:nvCxnSpPr>
          <p:spPr>
            <a:xfrm rot="5400000">
              <a:off x="5493441" y="5281062"/>
              <a:ext cx="2174644" cy="1587"/>
            </a:xfrm>
            <a:prstGeom prst="line">
              <a:avLst/>
            </a:prstGeom>
            <a:ln w="28575">
              <a:solidFill>
                <a:srgbClr val="00B0F0"/>
              </a:solidFill>
              <a:headEnd type="stealth" w="lg" len="lg"/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Прямая соединительная линия 80"/>
            <p:cNvCxnSpPr/>
            <p:nvPr/>
          </p:nvCxnSpPr>
          <p:spPr>
            <a:xfrm>
              <a:off x="5865582" y="4194533"/>
              <a:ext cx="1071582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Прямая соединительная линия 81"/>
            <p:cNvCxnSpPr/>
            <p:nvPr/>
          </p:nvCxnSpPr>
          <p:spPr>
            <a:xfrm>
              <a:off x="5865582" y="6386639"/>
              <a:ext cx="1071582" cy="158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615" name="TextBox 82"/>
            <p:cNvSpPr txBox="1">
              <a:spLocks noChangeArrowheads="1"/>
            </p:cNvSpPr>
            <p:nvPr/>
          </p:nvSpPr>
          <p:spPr bwMode="auto">
            <a:xfrm>
              <a:off x="5341644" y="4029451"/>
              <a:ext cx="642942" cy="44274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ru-RU" sz="2400">
                  <a:cs typeface="Arial" charset="0"/>
                </a:rPr>
                <a:t>+</a:t>
              </a:r>
              <a:r>
                <a:rPr lang="el-GR" sz="2400">
                  <a:latin typeface="Calibri" pitchFamily="34" charset="0"/>
                  <a:cs typeface="Arial" charset="0"/>
                </a:rPr>
                <a:t>φ</a:t>
              </a:r>
              <a:endParaRPr lang="ru-RU" sz="2400">
                <a:latin typeface="Calibri" pitchFamily="34" charset="0"/>
                <a:cs typeface="Arial" charset="0"/>
              </a:endParaRPr>
            </a:p>
          </p:txBody>
        </p:sp>
        <p:sp>
          <p:nvSpPr>
            <p:cNvPr id="23616" name="TextBox 83"/>
            <p:cNvSpPr txBox="1">
              <a:spLocks noChangeArrowheads="1"/>
            </p:cNvSpPr>
            <p:nvPr/>
          </p:nvSpPr>
          <p:spPr bwMode="auto">
            <a:xfrm>
              <a:off x="5317832" y="6039099"/>
              <a:ext cx="790581" cy="44274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ru-RU" sz="2400">
                  <a:ea typeface="Times New Roman" pitchFamily="18" charset="0"/>
                  <a:cs typeface="Arial" charset="0"/>
                </a:rPr>
                <a:t>– </a:t>
              </a:r>
              <a:r>
                <a:rPr lang="el-GR" sz="2400">
                  <a:latin typeface="Calibri" pitchFamily="34" charset="0"/>
                  <a:ea typeface="Times New Roman" pitchFamily="18" charset="0"/>
                  <a:cs typeface="Arial" charset="0"/>
                </a:rPr>
                <a:t>φ</a:t>
              </a:r>
              <a:endParaRPr lang="ru-RU" sz="2400">
                <a:latin typeface="Calibri" pitchFamily="34" charset="0"/>
                <a:ea typeface="Times New Roman" pitchFamily="18" charset="0"/>
                <a:cs typeface="Arial" charset="0"/>
              </a:endParaRPr>
            </a:p>
          </p:txBody>
        </p:sp>
        <p:sp>
          <p:nvSpPr>
            <p:cNvPr id="23617" name="Прямоугольник 84"/>
            <p:cNvSpPr>
              <a:spLocks noChangeArrowheads="1"/>
            </p:cNvSpPr>
            <p:nvPr/>
          </p:nvSpPr>
          <p:spPr bwMode="auto">
            <a:xfrm>
              <a:off x="6603718" y="4728261"/>
              <a:ext cx="1326004" cy="44274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ru-RU" sz="2400">
                  <a:cs typeface="Times New Roman" pitchFamily="18" charset="0"/>
                </a:rPr>
                <a:t>∆</a:t>
              </a:r>
              <a:r>
                <a:rPr lang="el-GR" sz="2400">
                  <a:latin typeface="Calibri" pitchFamily="34" charset="0"/>
                  <a:cs typeface="Arial" charset="0"/>
                </a:rPr>
                <a:t> φ</a:t>
              </a:r>
              <a:r>
                <a:rPr lang="ru-RU" sz="2400">
                  <a:cs typeface="Times New Roman" pitchFamily="18" charset="0"/>
                </a:rPr>
                <a:t> = </a:t>
              </a:r>
              <a:r>
                <a:rPr lang="el-GR" sz="2400">
                  <a:cs typeface="Arial" charset="0"/>
                </a:rPr>
                <a:t>φ</a:t>
              </a:r>
              <a:r>
                <a:rPr lang="en-US" sz="2400" baseline="30000">
                  <a:cs typeface="Arial" charset="0"/>
                </a:rPr>
                <a:t>+</a:t>
              </a:r>
              <a:endParaRPr lang="ru-RU" sz="2400" baseline="30000">
                <a:cs typeface="Arial" charset="0"/>
              </a:endParaRPr>
            </a:p>
          </p:txBody>
        </p:sp>
        <p:sp>
          <p:nvSpPr>
            <p:cNvPr id="45" name="Полилиния 44"/>
            <p:cNvSpPr/>
            <p:nvPr/>
          </p:nvSpPr>
          <p:spPr>
            <a:xfrm>
              <a:off x="1042668" y="4215169"/>
              <a:ext cx="2878190" cy="2247662"/>
            </a:xfrm>
            <a:custGeom>
              <a:avLst/>
              <a:gdLst>
                <a:gd name="connsiteX0" fmla="*/ 0 w 2878667"/>
                <a:gd name="connsiteY0" fmla="*/ 888059 h 2270948"/>
                <a:gd name="connsiteX1" fmla="*/ 541867 w 2878667"/>
                <a:gd name="connsiteY1" fmla="*/ 967082 h 2270948"/>
                <a:gd name="connsiteX2" fmla="*/ 620889 w 2878667"/>
                <a:gd name="connsiteY2" fmla="*/ 2242726 h 2270948"/>
                <a:gd name="connsiteX3" fmla="*/ 767645 w 2878667"/>
                <a:gd name="connsiteY3" fmla="*/ 797748 h 2270948"/>
                <a:gd name="connsiteX4" fmla="*/ 1241778 w 2878667"/>
                <a:gd name="connsiteY4" fmla="*/ 120415 h 2270948"/>
                <a:gd name="connsiteX5" fmla="*/ 1603022 w 2878667"/>
                <a:gd name="connsiteY5" fmla="*/ 75259 h 2270948"/>
                <a:gd name="connsiteX6" fmla="*/ 1919111 w 2878667"/>
                <a:gd name="connsiteY6" fmla="*/ 346193 h 2270948"/>
                <a:gd name="connsiteX7" fmla="*/ 2099733 w 2878667"/>
                <a:gd name="connsiteY7" fmla="*/ 605837 h 2270948"/>
                <a:gd name="connsiteX8" fmla="*/ 2878667 w 2878667"/>
                <a:gd name="connsiteY8" fmla="*/ 752593 h 2270948"/>
                <a:gd name="connsiteX9" fmla="*/ 2878667 w 2878667"/>
                <a:gd name="connsiteY9" fmla="*/ 752593 h 2270948"/>
                <a:gd name="connsiteX0" fmla="*/ 0 w 2878667"/>
                <a:gd name="connsiteY0" fmla="*/ 888059 h 2270948"/>
                <a:gd name="connsiteX1" fmla="*/ 541867 w 2878667"/>
                <a:gd name="connsiteY1" fmla="*/ 967082 h 2270948"/>
                <a:gd name="connsiteX2" fmla="*/ 620889 w 2878667"/>
                <a:gd name="connsiteY2" fmla="*/ 2242726 h 2270948"/>
                <a:gd name="connsiteX3" fmla="*/ 767645 w 2878667"/>
                <a:gd name="connsiteY3" fmla="*/ 797748 h 2270948"/>
                <a:gd name="connsiteX4" fmla="*/ 1241778 w 2878667"/>
                <a:gd name="connsiteY4" fmla="*/ 120415 h 2270948"/>
                <a:gd name="connsiteX5" fmla="*/ 1603022 w 2878667"/>
                <a:gd name="connsiteY5" fmla="*/ 75259 h 2270948"/>
                <a:gd name="connsiteX6" fmla="*/ 1919111 w 2878667"/>
                <a:gd name="connsiteY6" fmla="*/ 346193 h 2270948"/>
                <a:gd name="connsiteX7" fmla="*/ 2099733 w 2878667"/>
                <a:gd name="connsiteY7" fmla="*/ 605837 h 2270948"/>
                <a:gd name="connsiteX8" fmla="*/ 2878667 w 2878667"/>
                <a:gd name="connsiteY8" fmla="*/ 752593 h 2270948"/>
                <a:gd name="connsiteX9" fmla="*/ 2878667 w 2878667"/>
                <a:gd name="connsiteY9" fmla="*/ 752593 h 2270948"/>
                <a:gd name="connsiteX0" fmla="*/ 0 w 2878667"/>
                <a:gd name="connsiteY0" fmla="*/ 888059 h 2270948"/>
                <a:gd name="connsiteX1" fmla="*/ 541867 w 2878667"/>
                <a:gd name="connsiteY1" fmla="*/ 967082 h 2270948"/>
                <a:gd name="connsiteX2" fmla="*/ 620889 w 2878667"/>
                <a:gd name="connsiteY2" fmla="*/ 2242726 h 2270948"/>
                <a:gd name="connsiteX3" fmla="*/ 767645 w 2878667"/>
                <a:gd name="connsiteY3" fmla="*/ 797748 h 2270948"/>
                <a:gd name="connsiteX4" fmla="*/ 1241778 w 2878667"/>
                <a:gd name="connsiteY4" fmla="*/ 120415 h 2270948"/>
                <a:gd name="connsiteX5" fmla="*/ 1603022 w 2878667"/>
                <a:gd name="connsiteY5" fmla="*/ 75259 h 2270948"/>
                <a:gd name="connsiteX6" fmla="*/ 1919111 w 2878667"/>
                <a:gd name="connsiteY6" fmla="*/ 346193 h 2270948"/>
                <a:gd name="connsiteX7" fmla="*/ 2099733 w 2878667"/>
                <a:gd name="connsiteY7" fmla="*/ 605837 h 2270948"/>
                <a:gd name="connsiteX8" fmla="*/ 2878667 w 2878667"/>
                <a:gd name="connsiteY8" fmla="*/ 752593 h 2270948"/>
                <a:gd name="connsiteX9" fmla="*/ 2878667 w 2878667"/>
                <a:gd name="connsiteY9" fmla="*/ 752593 h 2270948"/>
                <a:gd name="connsiteX0" fmla="*/ 0 w 2878667"/>
                <a:gd name="connsiteY0" fmla="*/ 888059 h 2306663"/>
                <a:gd name="connsiteX1" fmla="*/ 541867 w 2878667"/>
                <a:gd name="connsiteY1" fmla="*/ 1181372 h 2306663"/>
                <a:gd name="connsiteX2" fmla="*/ 620889 w 2878667"/>
                <a:gd name="connsiteY2" fmla="*/ 2242726 h 2306663"/>
                <a:gd name="connsiteX3" fmla="*/ 767645 w 2878667"/>
                <a:gd name="connsiteY3" fmla="*/ 797748 h 2306663"/>
                <a:gd name="connsiteX4" fmla="*/ 1241778 w 2878667"/>
                <a:gd name="connsiteY4" fmla="*/ 120415 h 2306663"/>
                <a:gd name="connsiteX5" fmla="*/ 1603022 w 2878667"/>
                <a:gd name="connsiteY5" fmla="*/ 75259 h 2306663"/>
                <a:gd name="connsiteX6" fmla="*/ 1919111 w 2878667"/>
                <a:gd name="connsiteY6" fmla="*/ 346193 h 2306663"/>
                <a:gd name="connsiteX7" fmla="*/ 2099733 w 2878667"/>
                <a:gd name="connsiteY7" fmla="*/ 605837 h 2306663"/>
                <a:gd name="connsiteX8" fmla="*/ 2878667 w 2878667"/>
                <a:gd name="connsiteY8" fmla="*/ 752593 h 2306663"/>
                <a:gd name="connsiteX9" fmla="*/ 2878667 w 2878667"/>
                <a:gd name="connsiteY9" fmla="*/ 752593 h 2306663"/>
                <a:gd name="connsiteX0" fmla="*/ 0 w 2878667"/>
                <a:gd name="connsiteY0" fmla="*/ 888059 h 2306663"/>
                <a:gd name="connsiteX1" fmla="*/ 541867 w 2878667"/>
                <a:gd name="connsiteY1" fmla="*/ 1181372 h 2306663"/>
                <a:gd name="connsiteX2" fmla="*/ 620889 w 2878667"/>
                <a:gd name="connsiteY2" fmla="*/ 2242726 h 2306663"/>
                <a:gd name="connsiteX3" fmla="*/ 767645 w 2878667"/>
                <a:gd name="connsiteY3" fmla="*/ 797748 h 2306663"/>
                <a:gd name="connsiteX4" fmla="*/ 1027432 w 2878667"/>
                <a:gd name="connsiteY4" fmla="*/ 120415 h 2306663"/>
                <a:gd name="connsiteX5" fmla="*/ 1603022 w 2878667"/>
                <a:gd name="connsiteY5" fmla="*/ 75259 h 2306663"/>
                <a:gd name="connsiteX6" fmla="*/ 1919111 w 2878667"/>
                <a:gd name="connsiteY6" fmla="*/ 346193 h 2306663"/>
                <a:gd name="connsiteX7" fmla="*/ 2099733 w 2878667"/>
                <a:gd name="connsiteY7" fmla="*/ 605837 h 2306663"/>
                <a:gd name="connsiteX8" fmla="*/ 2878667 w 2878667"/>
                <a:gd name="connsiteY8" fmla="*/ 752593 h 2306663"/>
                <a:gd name="connsiteX9" fmla="*/ 2878667 w 2878667"/>
                <a:gd name="connsiteY9" fmla="*/ 752593 h 2306663"/>
                <a:gd name="connsiteX0" fmla="*/ 0 w 2878667"/>
                <a:gd name="connsiteY0" fmla="*/ 864250 h 2282854"/>
                <a:gd name="connsiteX1" fmla="*/ 541867 w 2878667"/>
                <a:gd name="connsiteY1" fmla="*/ 1157563 h 2282854"/>
                <a:gd name="connsiteX2" fmla="*/ 620889 w 2878667"/>
                <a:gd name="connsiteY2" fmla="*/ 2218917 h 2282854"/>
                <a:gd name="connsiteX3" fmla="*/ 767645 w 2878667"/>
                <a:gd name="connsiteY3" fmla="*/ 773939 h 2282854"/>
                <a:gd name="connsiteX4" fmla="*/ 1027432 w 2878667"/>
                <a:gd name="connsiteY4" fmla="*/ 96606 h 2282854"/>
                <a:gd name="connsiteX5" fmla="*/ 1603022 w 2878667"/>
                <a:gd name="connsiteY5" fmla="*/ 194302 h 2282854"/>
                <a:gd name="connsiteX6" fmla="*/ 1919111 w 2878667"/>
                <a:gd name="connsiteY6" fmla="*/ 322384 h 2282854"/>
                <a:gd name="connsiteX7" fmla="*/ 2099733 w 2878667"/>
                <a:gd name="connsiteY7" fmla="*/ 582028 h 2282854"/>
                <a:gd name="connsiteX8" fmla="*/ 2878667 w 2878667"/>
                <a:gd name="connsiteY8" fmla="*/ 728784 h 2282854"/>
                <a:gd name="connsiteX9" fmla="*/ 2878667 w 2878667"/>
                <a:gd name="connsiteY9" fmla="*/ 728784 h 2282854"/>
                <a:gd name="connsiteX0" fmla="*/ 0 w 2878667"/>
                <a:gd name="connsiteY0" fmla="*/ 864250 h 2282854"/>
                <a:gd name="connsiteX1" fmla="*/ 541867 w 2878667"/>
                <a:gd name="connsiteY1" fmla="*/ 1157563 h 2282854"/>
                <a:gd name="connsiteX2" fmla="*/ 620889 w 2878667"/>
                <a:gd name="connsiteY2" fmla="*/ 2218917 h 2282854"/>
                <a:gd name="connsiteX3" fmla="*/ 767645 w 2878667"/>
                <a:gd name="connsiteY3" fmla="*/ 773939 h 2282854"/>
                <a:gd name="connsiteX4" fmla="*/ 1027432 w 2878667"/>
                <a:gd name="connsiteY4" fmla="*/ 96606 h 2282854"/>
                <a:gd name="connsiteX5" fmla="*/ 1603022 w 2878667"/>
                <a:gd name="connsiteY5" fmla="*/ 194302 h 2282854"/>
                <a:gd name="connsiteX6" fmla="*/ 1919111 w 2878667"/>
                <a:gd name="connsiteY6" fmla="*/ 322384 h 2282854"/>
                <a:gd name="connsiteX7" fmla="*/ 1716054 w 2878667"/>
                <a:gd name="connsiteY7" fmla="*/ 325788 h 2282854"/>
                <a:gd name="connsiteX8" fmla="*/ 2099733 w 2878667"/>
                <a:gd name="connsiteY8" fmla="*/ 582028 h 2282854"/>
                <a:gd name="connsiteX9" fmla="*/ 2878667 w 2878667"/>
                <a:gd name="connsiteY9" fmla="*/ 728784 h 2282854"/>
                <a:gd name="connsiteX10" fmla="*/ 2878667 w 2878667"/>
                <a:gd name="connsiteY10" fmla="*/ 728784 h 2282854"/>
                <a:gd name="connsiteX0" fmla="*/ 0 w 2878667"/>
                <a:gd name="connsiteY0" fmla="*/ 864250 h 2282854"/>
                <a:gd name="connsiteX1" fmla="*/ 541867 w 2878667"/>
                <a:gd name="connsiteY1" fmla="*/ 1157563 h 2282854"/>
                <a:gd name="connsiteX2" fmla="*/ 620889 w 2878667"/>
                <a:gd name="connsiteY2" fmla="*/ 2218917 h 2282854"/>
                <a:gd name="connsiteX3" fmla="*/ 767645 w 2878667"/>
                <a:gd name="connsiteY3" fmla="*/ 773939 h 2282854"/>
                <a:gd name="connsiteX4" fmla="*/ 1027432 w 2878667"/>
                <a:gd name="connsiteY4" fmla="*/ 96606 h 2282854"/>
                <a:gd name="connsiteX5" fmla="*/ 1603022 w 2878667"/>
                <a:gd name="connsiteY5" fmla="*/ 194302 h 2282854"/>
                <a:gd name="connsiteX6" fmla="*/ 1704765 w 2878667"/>
                <a:gd name="connsiteY6" fmla="*/ 322384 h 2282854"/>
                <a:gd name="connsiteX7" fmla="*/ 1716054 w 2878667"/>
                <a:gd name="connsiteY7" fmla="*/ 325788 h 2282854"/>
                <a:gd name="connsiteX8" fmla="*/ 2099733 w 2878667"/>
                <a:gd name="connsiteY8" fmla="*/ 582028 h 2282854"/>
                <a:gd name="connsiteX9" fmla="*/ 2878667 w 2878667"/>
                <a:gd name="connsiteY9" fmla="*/ 728784 h 2282854"/>
                <a:gd name="connsiteX10" fmla="*/ 2878667 w 2878667"/>
                <a:gd name="connsiteY10" fmla="*/ 728784 h 2282854"/>
                <a:gd name="connsiteX0" fmla="*/ 0 w 2878667"/>
                <a:gd name="connsiteY0" fmla="*/ 864250 h 2282854"/>
                <a:gd name="connsiteX1" fmla="*/ 541867 w 2878667"/>
                <a:gd name="connsiteY1" fmla="*/ 1157563 h 2282854"/>
                <a:gd name="connsiteX2" fmla="*/ 620889 w 2878667"/>
                <a:gd name="connsiteY2" fmla="*/ 2218917 h 2282854"/>
                <a:gd name="connsiteX3" fmla="*/ 767645 w 2878667"/>
                <a:gd name="connsiteY3" fmla="*/ 773939 h 2282854"/>
                <a:gd name="connsiteX4" fmla="*/ 1027432 w 2878667"/>
                <a:gd name="connsiteY4" fmla="*/ 96606 h 2282854"/>
                <a:gd name="connsiteX5" fmla="*/ 1603022 w 2878667"/>
                <a:gd name="connsiteY5" fmla="*/ 194302 h 2282854"/>
                <a:gd name="connsiteX6" fmla="*/ 1603022 w 2878667"/>
                <a:gd name="connsiteY6" fmla="*/ 344462 h 2282854"/>
                <a:gd name="connsiteX7" fmla="*/ 1704765 w 2878667"/>
                <a:gd name="connsiteY7" fmla="*/ 322384 h 2282854"/>
                <a:gd name="connsiteX8" fmla="*/ 1716054 w 2878667"/>
                <a:gd name="connsiteY8" fmla="*/ 325788 h 2282854"/>
                <a:gd name="connsiteX9" fmla="*/ 2099733 w 2878667"/>
                <a:gd name="connsiteY9" fmla="*/ 582028 h 2282854"/>
                <a:gd name="connsiteX10" fmla="*/ 2878667 w 2878667"/>
                <a:gd name="connsiteY10" fmla="*/ 728784 h 2282854"/>
                <a:gd name="connsiteX11" fmla="*/ 2878667 w 2878667"/>
                <a:gd name="connsiteY11" fmla="*/ 728784 h 2282854"/>
                <a:gd name="connsiteX0" fmla="*/ 0 w 2878667"/>
                <a:gd name="connsiteY0" fmla="*/ 864250 h 2282854"/>
                <a:gd name="connsiteX1" fmla="*/ 541867 w 2878667"/>
                <a:gd name="connsiteY1" fmla="*/ 1157563 h 2282854"/>
                <a:gd name="connsiteX2" fmla="*/ 620889 w 2878667"/>
                <a:gd name="connsiteY2" fmla="*/ 2218917 h 2282854"/>
                <a:gd name="connsiteX3" fmla="*/ 767645 w 2878667"/>
                <a:gd name="connsiteY3" fmla="*/ 773939 h 2282854"/>
                <a:gd name="connsiteX4" fmla="*/ 1027432 w 2878667"/>
                <a:gd name="connsiteY4" fmla="*/ 96606 h 2282854"/>
                <a:gd name="connsiteX5" fmla="*/ 1460114 w 2878667"/>
                <a:gd name="connsiteY5" fmla="*/ 194302 h 2282854"/>
                <a:gd name="connsiteX6" fmla="*/ 1603022 w 2878667"/>
                <a:gd name="connsiteY6" fmla="*/ 344462 h 2282854"/>
                <a:gd name="connsiteX7" fmla="*/ 1704765 w 2878667"/>
                <a:gd name="connsiteY7" fmla="*/ 322384 h 2282854"/>
                <a:gd name="connsiteX8" fmla="*/ 1716054 w 2878667"/>
                <a:gd name="connsiteY8" fmla="*/ 325788 h 2282854"/>
                <a:gd name="connsiteX9" fmla="*/ 2099733 w 2878667"/>
                <a:gd name="connsiteY9" fmla="*/ 582028 h 2282854"/>
                <a:gd name="connsiteX10" fmla="*/ 2878667 w 2878667"/>
                <a:gd name="connsiteY10" fmla="*/ 728784 h 2282854"/>
                <a:gd name="connsiteX11" fmla="*/ 2878667 w 2878667"/>
                <a:gd name="connsiteY11" fmla="*/ 728784 h 2282854"/>
                <a:gd name="connsiteX0" fmla="*/ 0 w 2878667"/>
                <a:gd name="connsiteY0" fmla="*/ 864250 h 2282854"/>
                <a:gd name="connsiteX1" fmla="*/ 541867 w 2878667"/>
                <a:gd name="connsiteY1" fmla="*/ 1157563 h 2282854"/>
                <a:gd name="connsiteX2" fmla="*/ 620889 w 2878667"/>
                <a:gd name="connsiteY2" fmla="*/ 2218917 h 2282854"/>
                <a:gd name="connsiteX3" fmla="*/ 767645 w 2878667"/>
                <a:gd name="connsiteY3" fmla="*/ 773939 h 2282854"/>
                <a:gd name="connsiteX4" fmla="*/ 1027432 w 2878667"/>
                <a:gd name="connsiteY4" fmla="*/ 96606 h 2282854"/>
                <a:gd name="connsiteX5" fmla="*/ 1460114 w 2878667"/>
                <a:gd name="connsiteY5" fmla="*/ 194302 h 2282854"/>
                <a:gd name="connsiteX6" fmla="*/ 1603022 w 2878667"/>
                <a:gd name="connsiteY6" fmla="*/ 344462 h 2282854"/>
                <a:gd name="connsiteX7" fmla="*/ 1704765 w 2878667"/>
                <a:gd name="connsiteY7" fmla="*/ 322384 h 2282854"/>
                <a:gd name="connsiteX8" fmla="*/ 1716054 w 2878667"/>
                <a:gd name="connsiteY8" fmla="*/ 468640 h 2282854"/>
                <a:gd name="connsiteX9" fmla="*/ 2099733 w 2878667"/>
                <a:gd name="connsiteY9" fmla="*/ 582028 h 2282854"/>
                <a:gd name="connsiteX10" fmla="*/ 2878667 w 2878667"/>
                <a:gd name="connsiteY10" fmla="*/ 728784 h 2282854"/>
                <a:gd name="connsiteX11" fmla="*/ 2878667 w 2878667"/>
                <a:gd name="connsiteY11" fmla="*/ 728784 h 2282854"/>
                <a:gd name="connsiteX0" fmla="*/ 0 w 2878667"/>
                <a:gd name="connsiteY0" fmla="*/ 864250 h 2282854"/>
                <a:gd name="connsiteX1" fmla="*/ 541867 w 2878667"/>
                <a:gd name="connsiteY1" fmla="*/ 1157563 h 2282854"/>
                <a:gd name="connsiteX2" fmla="*/ 620889 w 2878667"/>
                <a:gd name="connsiteY2" fmla="*/ 2218917 h 2282854"/>
                <a:gd name="connsiteX3" fmla="*/ 767645 w 2878667"/>
                <a:gd name="connsiteY3" fmla="*/ 773939 h 2282854"/>
                <a:gd name="connsiteX4" fmla="*/ 1027432 w 2878667"/>
                <a:gd name="connsiteY4" fmla="*/ 96606 h 2282854"/>
                <a:gd name="connsiteX5" fmla="*/ 1460114 w 2878667"/>
                <a:gd name="connsiteY5" fmla="*/ 194302 h 2282854"/>
                <a:gd name="connsiteX6" fmla="*/ 1603022 w 2878667"/>
                <a:gd name="connsiteY6" fmla="*/ 344462 h 2282854"/>
                <a:gd name="connsiteX7" fmla="*/ 1716054 w 2878667"/>
                <a:gd name="connsiteY7" fmla="*/ 468640 h 2282854"/>
                <a:gd name="connsiteX8" fmla="*/ 2099733 w 2878667"/>
                <a:gd name="connsiteY8" fmla="*/ 582028 h 2282854"/>
                <a:gd name="connsiteX9" fmla="*/ 2878667 w 2878667"/>
                <a:gd name="connsiteY9" fmla="*/ 728784 h 2282854"/>
                <a:gd name="connsiteX10" fmla="*/ 2878667 w 2878667"/>
                <a:gd name="connsiteY10" fmla="*/ 728784 h 2282854"/>
                <a:gd name="connsiteX0" fmla="*/ 0 w 2878667"/>
                <a:gd name="connsiteY0" fmla="*/ 925595 h 2344199"/>
                <a:gd name="connsiteX1" fmla="*/ 541867 w 2878667"/>
                <a:gd name="connsiteY1" fmla="*/ 1218908 h 2344199"/>
                <a:gd name="connsiteX2" fmla="*/ 620889 w 2878667"/>
                <a:gd name="connsiteY2" fmla="*/ 2280262 h 2344199"/>
                <a:gd name="connsiteX3" fmla="*/ 767645 w 2878667"/>
                <a:gd name="connsiteY3" fmla="*/ 835284 h 2344199"/>
                <a:gd name="connsiteX4" fmla="*/ 1027432 w 2878667"/>
                <a:gd name="connsiteY4" fmla="*/ 157951 h 2344199"/>
                <a:gd name="connsiteX5" fmla="*/ 1245768 w 2878667"/>
                <a:gd name="connsiteY5" fmla="*/ 41309 h 2344199"/>
                <a:gd name="connsiteX6" fmla="*/ 1603022 w 2878667"/>
                <a:gd name="connsiteY6" fmla="*/ 405807 h 2344199"/>
                <a:gd name="connsiteX7" fmla="*/ 1716054 w 2878667"/>
                <a:gd name="connsiteY7" fmla="*/ 529985 h 2344199"/>
                <a:gd name="connsiteX8" fmla="*/ 2099733 w 2878667"/>
                <a:gd name="connsiteY8" fmla="*/ 643373 h 2344199"/>
                <a:gd name="connsiteX9" fmla="*/ 2878667 w 2878667"/>
                <a:gd name="connsiteY9" fmla="*/ 790129 h 2344199"/>
                <a:gd name="connsiteX10" fmla="*/ 2878667 w 2878667"/>
                <a:gd name="connsiteY10" fmla="*/ 790129 h 2344199"/>
                <a:gd name="connsiteX0" fmla="*/ 0 w 2878667"/>
                <a:gd name="connsiteY0" fmla="*/ 925595 h 2344199"/>
                <a:gd name="connsiteX1" fmla="*/ 541867 w 2878667"/>
                <a:gd name="connsiteY1" fmla="*/ 1218908 h 2344199"/>
                <a:gd name="connsiteX2" fmla="*/ 620889 w 2878667"/>
                <a:gd name="connsiteY2" fmla="*/ 2280262 h 2344199"/>
                <a:gd name="connsiteX3" fmla="*/ 767645 w 2878667"/>
                <a:gd name="connsiteY3" fmla="*/ 835284 h 2344199"/>
                <a:gd name="connsiteX4" fmla="*/ 1027432 w 2878667"/>
                <a:gd name="connsiteY4" fmla="*/ 157951 h 2344199"/>
                <a:gd name="connsiteX5" fmla="*/ 1245768 w 2878667"/>
                <a:gd name="connsiteY5" fmla="*/ 41309 h 2344199"/>
                <a:gd name="connsiteX6" fmla="*/ 1603022 w 2878667"/>
                <a:gd name="connsiteY6" fmla="*/ 405807 h 2344199"/>
                <a:gd name="connsiteX7" fmla="*/ 1716054 w 2878667"/>
                <a:gd name="connsiteY7" fmla="*/ 529985 h 2344199"/>
                <a:gd name="connsiteX8" fmla="*/ 2099733 w 2878667"/>
                <a:gd name="connsiteY8" fmla="*/ 643373 h 2344199"/>
                <a:gd name="connsiteX9" fmla="*/ 2878667 w 2878667"/>
                <a:gd name="connsiteY9" fmla="*/ 790129 h 2344199"/>
                <a:gd name="connsiteX10" fmla="*/ 2878667 w 2878667"/>
                <a:gd name="connsiteY10" fmla="*/ 790129 h 2344199"/>
                <a:gd name="connsiteX0" fmla="*/ 0 w 2878667"/>
                <a:gd name="connsiteY0" fmla="*/ 925595 h 2344199"/>
                <a:gd name="connsiteX1" fmla="*/ 541867 w 2878667"/>
                <a:gd name="connsiteY1" fmla="*/ 1218908 h 2344199"/>
                <a:gd name="connsiteX2" fmla="*/ 620889 w 2878667"/>
                <a:gd name="connsiteY2" fmla="*/ 2280262 h 2344199"/>
                <a:gd name="connsiteX3" fmla="*/ 767645 w 2878667"/>
                <a:gd name="connsiteY3" fmla="*/ 835284 h 2344199"/>
                <a:gd name="connsiteX4" fmla="*/ 1027432 w 2878667"/>
                <a:gd name="connsiteY4" fmla="*/ 157951 h 2344199"/>
                <a:gd name="connsiteX5" fmla="*/ 1245768 w 2878667"/>
                <a:gd name="connsiteY5" fmla="*/ 41309 h 2344199"/>
                <a:gd name="connsiteX6" fmla="*/ 1603022 w 2878667"/>
                <a:gd name="connsiteY6" fmla="*/ 405807 h 2344199"/>
                <a:gd name="connsiteX7" fmla="*/ 1603022 w 2878667"/>
                <a:gd name="connsiteY7" fmla="*/ 409712 h 2344199"/>
                <a:gd name="connsiteX8" fmla="*/ 1716054 w 2878667"/>
                <a:gd name="connsiteY8" fmla="*/ 529985 h 2344199"/>
                <a:gd name="connsiteX9" fmla="*/ 2099733 w 2878667"/>
                <a:gd name="connsiteY9" fmla="*/ 643373 h 2344199"/>
                <a:gd name="connsiteX10" fmla="*/ 2878667 w 2878667"/>
                <a:gd name="connsiteY10" fmla="*/ 790129 h 2344199"/>
                <a:gd name="connsiteX11" fmla="*/ 2878667 w 2878667"/>
                <a:gd name="connsiteY11" fmla="*/ 790129 h 2344199"/>
                <a:gd name="connsiteX0" fmla="*/ 0 w 2878667"/>
                <a:gd name="connsiteY0" fmla="*/ 925595 h 2344199"/>
                <a:gd name="connsiteX1" fmla="*/ 541867 w 2878667"/>
                <a:gd name="connsiteY1" fmla="*/ 1218908 h 2344199"/>
                <a:gd name="connsiteX2" fmla="*/ 620889 w 2878667"/>
                <a:gd name="connsiteY2" fmla="*/ 2280262 h 2344199"/>
                <a:gd name="connsiteX3" fmla="*/ 767645 w 2878667"/>
                <a:gd name="connsiteY3" fmla="*/ 835284 h 2344199"/>
                <a:gd name="connsiteX4" fmla="*/ 1027432 w 2878667"/>
                <a:gd name="connsiteY4" fmla="*/ 157951 h 2344199"/>
                <a:gd name="connsiteX5" fmla="*/ 1245768 w 2878667"/>
                <a:gd name="connsiteY5" fmla="*/ 41309 h 2344199"/>
                <a:gd name="connsiteX6" fmla="*/ 1603022 w 2878667"/>
                <a:gd name="connsiteY6" fmla="*/ 405807 h 2344199"/>
                <a:gd name="connsiteX7" fmla="*/ 1603022 w 2878667"/>
                <a:gd name="connsiteY7" fmla="*/ 409712 h 2344199"/>
                <a:gd name="connsiteX8" fmla="*/ 1716054 w 2878667"/>
                <a:gd name="connsiteY8" fmla="*/ 529985 h 2344199"/>
                <a:gd name="connsiteX9" fmla="*/ 2099733 w 2878667"/>
                <a:gd name="connsiteY9" fmla="*/ 643373 h 2344199"/>
                <a:gd name="connsiteX10" fmla="*/ 2099733 w 2878667"/>
                <a:gd name="connsiteY10" fmla="*/ 646778 h 2344199"/>
                <a:gd name="connsiteX11" fmla="*/ 2878667 w 2878667"/>
                <a:gd name="connsiteY11" fmla="*/ 790129 h 2344199"/>
                <a:gd name="connsiteX12" fmla="*/ 2878667 w 2878667"/>
                <a:gd name="connsiteY12" fmla="*/ 790129 h 2344199"/>
                <a:gd name="connsiteX0" fmla="*/ 0 w 2878667"/>
                <a:gd name="connsiteY0" fmla="*/ 925595 h 2344199"/>
                <a:gd name="connsiteX1" fmla="*/ 541867 w 2878667"/>
                <a:gd name="connsiteY1" fmla="*/ 1218908 h 2344199"/>
                <a:gd name="connsiteX2" fmla="*/ 620889 w 2878667"/>
                <a:gd name="connsiteY2" fmla="*/ 2280262 h 2344199"/>
                <a:gd name="connsiteX3" fmla="*/ 767645 w 2878667"/>
                <a:gd name="connsiteY3" fmla="*/ 835284 h 2344199"/>
                <a:gd name="connsiteX4" fmla="*/ 1027432 w 2878667"/>
                <a:gd name="connsiteY4" fmla="*/ 157951 h 2344199"/>
                <a:gd name="connsiteX5" fmla="*/ 1245768 w 2878667"/>
                <a:gd name="connsiteY5" fmla="*/ 41309 h 2344199"/>
                <a:gd name="connsiteX6" fmla="*/ 1603022 w 2878667"/>
                <a:gd name="connsiteY6" fmla="*/ 405807 h 2344199"/>
                <a:gd name="connsiteX7" fmla="*/ 1603022 w 2878667"/>
                <a:gd name="connsiteY7" fmla="*/ 409712 h 2344199"/>
                <a:gd name="connsiteX8" fmla="*/ 1471403 w 2878667"/>
                <a:gd name="connsiteY8" fmla="*/ 266812 h 2344199"/>
                <a:gd name="connsiteX9" fmla="*/ 1716054 w 2878667"/>
                <a:gd name="connsiteY9" fmla="*/ 529985 h 2344199"/>
                <a:gd name="connsiteX10" fmla="*/ 2099733 w 2878667"/>
                <a:gd name="connsiteY10" fmla="*/ 643373 h 2344199"/>
                <a:gd name="connsiteX11" fmla="*/ 2099733 w 2878667"/>
                <a:gd name="connsiteY11" fmla="*/ 646778 h 2344199"/>
                <a:gd name="connsiteX12" fmla="*/ 2878667 w 2878667"/>
                <a:gd name="connsiteY12" fmla="*/ 790129 h 2344199"/>
                <a:gd name="connsiteX13" fmla="*/ 2878667 w 2878667"/>
                <a:gd name="connsiteY13" fmla="*/ 790129 h 2344199"/>
                <a:gd name="connsiteX0" fmla="*/ 0 w 2878667"/>
                <a:gd name="connsiteY0" fmla="*/ 925595 h 2344199"/>
                <a:gd name="connsiteX1" fmla="*/ 541867 w 2878667"/>
                <a:gd name="connsiteY1" fmla="*/ 1218908 h 2344199"/>
                <a:gd name="connsiteX2" fmla="*/ 620889 w 2878667"/>
                <a:gd name="connsiteY2" fmla="*/ 2280262 h 2344199"/>
                <a:gd name="connsiteX3" fmla="*/ 767645 w 2878667"/>
                <a:gd name="connsiteY3" fmla="*/ 835284 h 2344199"/>
                <a:gd name="connsiteX4" fmla="*/ 1027432 w 2878667"/>
                <a:gd name="connsiteY4" fmla="*/ 157951 h 2344199"/>
                <a:gd name="connsiteX5" fmla="*/ 1245768 w 2878667"/>
                <a:gd name="connsiteY5" fmla="*/ 41309 h 2344199"/>
                <a:gd name="connsiteX6" fmla="*/ 1603022 w 2878667"/>
                <a:gd name="connsiteY6" fmla="*/ 405807 h 2344199"/>
                <a:gd name="connsiteX7" fmla="*/ 1603022 w 2878667"/>
                <a:gd name="connsiteY7" fmla="*/ 409712 h 2344199"/>
                <a:gd name="connsiteX8" fmla="*/ 1471403 w 2878667"/>
                <a:gd name="connsiteY8" fmla="*/ 266812 h 2344199"/>
                <a:gd name="connsiteX9" fmla="*/ 1716054 w 2878667"/>
                <a:gd name="connsiteY9" fmla="*/ 529985 h 2344199"/>
                <a:gd name="connsiteX10" fmla="*/ 1772356 w 2878667"/>
                <a:gd name="connsiteY10" fmla="*/ 533889 h 2344199"/>
                <a:gd name="connsiteX11" fmla="*/ 2099733 w 2878667"/>
                <a:gd name="connsiteY11" fmla="*/ 643373 h 2344199"/>
                <a:gd name="connsiteX12" fmla="*/ 2099733 w 2878667"/>
                <a:gd name="connsiteY12" fmla="*/ 646778 h 2344199"/>
                <a:gd name="connsiteX13" fmla="*/ 2878667 w 2878667"/>
                <a:gd name="connsiteY13" fmla="*/ 790129 h 2344199"/>
                <a:gd name="connsiteX14" fmla="*/ 2878667 w 2878667"/>
                <a:gd name="connsiteY14" fmla="*/ 790129 h 2344199"/>
                <a:gd name="connsiteX0" fmla="*/ 0 w 2878667"/>
                <a:gd name="connsiteY0" fmla="*/ 925595 h 2344199"/>
                <a:gd name="connsiteX1" fmla="*/ 541867 w 2878667"/>
                <a:gd name="connsiteY1" fmla="*/ 1218908 h 2344199"/>
                <a:gd name="connsiteX2" fmla="*/ 620889 w 2878667"/>
                <a:gd name="connsiteY2" fmla="*/ 2280262 h 2344199"/>
                <a:gd name="connsiteX3" fmla="*/ 767645 w 2878667"/>
                <a:gd name="connsiteY3" fmla="*/ 835284 h 2344199"/>
                <a:gd name="connsiteX4" fmla="*/ 1027432 w 2878667"/>
                <a:gd name="connsiteY4" fmla="*/ 157951 h 2344199"/>
                <a:gd name="connsiteX5" fmla="*/ 1245768 w 2878667"/>
                <a:gd name="connsiteY5" fmla="*/ 41309 h 2344199"/>
                <a:gd name="connsiteX6" fmla="*/ 1603022 w 2878667"/>
                <a:gd name="connsiteY6" fmla="*/ 405807 h 2344199"/>
                <a:gd name="connsiteX7" fmla="*/ 1603022 w 2878667"/>
                <a:gd name="connsiteY7" fmla="*/ 409712 h 2344199"/>
                <a:gd name="connsiteX8" fmla="*/ 1471403 w 2878667"/>
                <a:gd name="connsiteY8" fmla="*/ 266812 h 2344199"/>
                <a:gd name="connsiteX9" fmla="*/ 1716054 w 2878667"/>
                <a:gd name="connsiteY9" fmla="*/ 529985 h 2344199"/>
                <a:gd name="connsiteX10" fmla="*/ 1772356 w 2878667"/>
                <a:gd name="connsiteY10" fmla="*/ 533889 h 2344199"/>
                <a:gd name="connsiteX11" fmla="*/ 2099733 w 2878667"/>
                <a:gd name="connsiteY11" fmla="*/ 643373 h 2344199"/>
                <a:gd name="connsiteX12" fmla="*/ 2099733 w 2878667"/>
                <a:gd name="connsiteY12" fmla="*/ 646778 h 2344199"/>
                <a:gd name="connsiteX13" fmla="*/ 2878667 w 2878667"/>
                <a:gd name="connsiteY13" fmla="*/ 790129 h 2344199"/>
                <a:gd name="connsiteX14" fmla="*/ 2878667 w 2878667"/>
                <a:gd name="connsiteY14" fmla="*/ 790129 h 2344199"/>
                <a:gd name="connsiteX0" fmla="*/ 0 w 2878667"/>
                <a:gd name="connsiteY0" fmla="*/ 925595 h 2344199"/>
                <a:gd name="connsiteX1" fmla="*/ 541867 w 2878667"/>
                <a:gd name="connsiteY1" fmla="*/ 1218908 h 2344199"/>
                <a:gd name="connsiteX2" fmla="*/ 620889 w 2878667"/>
                <a:gd name="connsiteY2" fmla="*/ 2280262 h 2344199"/>
                <a:gd name="connsiteX3" fmla="*/ 767645 w 2878667"/>
                <a:gd name="connsiteY3" fmla="*/ 835284 h 2344199"/>
                <a:gd name="connsiteX4" fmla="*/ 1027432 w 2878667"/>
                <a:gd name="connsiteY4" fmla="*/ 157951 h 2344199"/>
                <a:gd name="connsiteX5" fmla="*/ 1245768 w 2878667"/>
                <a:gd name="connsiteY5" fmla="*/ 41309 h 2344199"/>
                <a:gd name="connsiteX6" fmla="*/ 1603022 w 2878667"/>
                <a:gd name="connsiteY6" fmla="*/ 405807 h 2344199"/>
                <a:gd name="connsiteX7" fmla="*/ 1603022 w 2878667"/>
                <a:gd name="connsiteY7" fmla="*/ 409712 h 2344199"/>
                <a:gd name="connsiteX8" fmla="*/ 1471403 w 2878667"/>
                <a:gd name="connsiteY8" fmla="*/ 266812 h 2344199"/>
                <a:gd name="connsiteX9" fmla="*/ 1716054 w 2878667"/>
                <a:gd name="connsiteY9" fmla="*/ 529985 h 2344199"/>
                <a:gd name="connsiteX10" fmla="*/ 2099733 w 2878667"/>
                <a:gd name="connsiteY10" fmla="*/ 643373 h 2344199"/>
                <a:gd name="connsiteX11" fmla="*/ 2099733 w 2878667"/>
                <a:gd name="connsiteY11" fmla="*/ 646778 h 2344199"/>
                <a:gd name="connsiteX12" fmla="*/ 2878667 w 2878667"/>
                <a:gd name="connsiteY12" fmla="*/ 790129 h 2344199"/>
                <a:gd name="connsiteX13" fmla="*/ 2878667 w 2878667"/>
                <a:gd name="connsiteY13" fmla="*/ 790129 h 2344199"/>
                <a:gd name="connsiteX0" fmla="*/ 0 w 2878667"/>
                <a:gd name="connsiteY0" fmla="*/ 925595 h 2344199"/>
                <a:gd name="connsiteX1" fmla="*/ 541867 w 2878667"/>
                <a:gd name="connsiteY1" fmla="*/ 1218908 h 2344199"/>
                <a:gd name="connsiteX2" fmla="*/ 620889 w 2878667"/>
                <a:gd name="connsiteY2" fmla="*/ 2280262 h 2344199"/>
                <a:gd name="connsiteX3" fmla="*/ 767645 w 2878667"/>
                <a:gd name="connsiteY3" fmla="*/ 835284 h 2344199"/>
                <a:gd name="connsiteX4" fmla="*/ 1027432 w 2878667"/>
                <a:gd name="connsiteY4" fmla="*/ 157951 h 2344199"/>
                <a:gd name="connsiteX5" fmla="*/ 1245768 w 2878667"/>
                <a:gd name="connsiteY5" fmla="*/ 41309 h 2344199"/>
                <a:gd name="connsiteX6" fmla="*/ 1603022 w 2878667"/>
                <a:gd name="connsiteY6" fmla="*/ 405807 h 2344199"/>
                <a:gd name="connsiteX7" fmla="*/ 1603022 w 2878667"/>
                <a:gd name="connsiteY7" fmla="*/ 409712 h 2344199"/>
                <a:gd name="connsiteX8" fmla="*/ 1471403 w 2878667"/>
                <a:gd name="connsiteY8" fmla="*/ 266812 h 2344199"/>
                <a:gd name="connsiteX9" fmla="*/ 2099733 w 2878667"/>
                <a:gd name="connsiteY9" fmla="*/ 643373 h 2344199"/>
                <a:gd name="connsiteX10" fmla="*/ 2099733 w 2878667"/>
                <a:gd name="connsiteY10" fmla="*/ 646778 h 2344199"/>
                <a:gd name="connsiteX11" fmla="*/ 2878667 w 2878667"/>
                <a:gd name="connsiteY11" fmla="*/ 790129 h 2344199"/>
                <a:gd name="connsiteX12" fmla="*/ 2878667 w 2878667"/>
                <a:gd name="connsiteY12" fmla="*/ 790129 h 2344199"/>
                <a:gd name="connsiteX0" fmla="*/ 0 w 2878667"/>
                <a:gd name="connsiteY0" fmla="*/ 925595 h 2344199"/>
                <a:gd name="connsiteX1" fmla="*/ 541867 w 2878667"/>
                <a:gd name="connsiteY1" fmla="*/ 1218908 h 2344199"/>
                <a:gd name="connsiteX2" fmla="*/ 620889 w 2878667"/>
                <a:gd name="connsiteY2" fmla="*/ 2280262 h 2344199"/>
                <a:gd name="connsiteX3" fmla="*/ 767645 w 2878667"/>
                <a:gd name="connsiteY3" fmla="*/ 835284 h 2344199"/>
                <a:gd name="connsiteX4" fmla="*/ 1027432 w 2878667"/>
                <a:gd name="connsiteY4" fmla="*/ 157951 h 2344199"/>
                <a:gd name="connsiteX5" fmla="*/ 1245768 w 2878667"/>
                <a:gd name="connsiteY5" fmla="*/ 41309 h 2344199"/>
                <a:gd name="connsiteX6" fmla="*/ 1603022 w 2878667"/>
                <a:gd name="connsiteY6" fmla="*/ 405807 h 2344199"/>
                <a:gd name="connsiteX7" fmla="*/ 1471403 w 2878667"/>
                <a:gd name="connsiteY7" fmla="*/ 266812 h 2344199"/>
                <a:gd name="connsiteX8" fmla="*/ 2099733 w 2878667"/>
                <a:gd name="connsiteY8" fmla="*/ 643373 h 2344199"/>
                <a:gd name="connsiteX9" fmla="*/ 2099733 w 2878667"/>
                <a:gd name="connsiteY9" fmla="*/ 646778 h 2344199"/>
                <a:gd name="connsiteX10" fmla="*/ 2878667 w 2878667"/>
                <a:gd name="connsiteY10" fmla="*/ 790129 h 2344199"/>
                <a:gd name="connsiteX11" fmla="*/ 2878667 w 2878667"/>
                <a:gd name="connsiteY11" fmla="*/ 790129 h 2344199"/>
                <a:gd name="connsiteX0" fmla="*/ 0 w 2878667"/>
                <a:gd name="connsiteY0" fmla="*/ 925595 h 2344199"/>
                <a:gd name="connsiteX1" fmla="*/ 541867 w 2878667"/>
                <a:gd name="connsiteY1" fmla="*/ 1218908 h 2344199"/>
                <a:gd name="connsiteX2" fmla="*/ 620889 w 2878667"/>
                <a:gd name="connsiteY2" fmla="*/ 2280262 h 2344199"/>
                <a:gd name="connsiteX3" fmla="*/ 767645 w 2878667"/>
                <a:gd name="connsiteY3" fmla="*/ 835284 h 2344199"/>
                <a:gd name="connsiteX4" fmla="*/ 1027432 w 2878667"/>
                <a:gd name="connsiteY4" fmla="*/ 157951 h 2344199"/>
                <a:gd name="connsiteX5" fmla="*/ 1245768 w 2878667"/>
                <a:gd name="connsiteY5" fmla="*/ 41309 h 2344199"/>
                <a:gd name="connsiteX6" fmla="*/ 1603022 w 2878667"/>
                <a:gd name="connsiteY6" fmla="*/ 405807 h 2344199"/>
                <a:gd name="connsiteX7" fmla="*/ 1591733 w 2878667"/>
                <a:gd name="connsiteY7" fmla="*/ 398423 h 2344199"/>
                <a:gd name="connsiteX8" fmla="*/ 1471403 w 2878667"/>
                <a:gd name="connsiteY8" fmla="*/ 266812 h 2344199"/>
                <a:gd name="connsiteX9" fmla="*/ 2099733 w 2878667"/>
                <a:gd name="connsiteY9" fmla="*/ 643373 h 2344199"/>
                <a:gd name="connsiteX10" fmla="*/ 2099733 w 2878667"/>
                <a:gd name="connsiteY10" fmla="*/ 646778 h 2344199"/>
                <a:gd name="connsiteX11" fmla="*/ 2878667 w 2878667"/>
                <a:gd name="connsiteY11" fmla="*/ 790129 h 2344199"/>
                <a:gd name="connsiteX12" fmla="*/ 2878667 w 2878667"/>
                <a:gd name="connsiteY12" fmla="*/ 790129 h 2344199"/>
                <a:gd name="connsiteX0" fmla="*/ 0 w 2878667"/>
                <a:gd name="connsiteY0" fmla="*/ 925595 h 2344199"/>
                <a:gd name="connsiteX1" fmla="*/ 541867 w 2878667"/>
                <a:gd name="connsiteY1" fmla="*/ 1218908 h 2344199"/>
                <a:gd name="connsiteX2" fmla="*/ 620889 w 2878667"/>
                <a:gd name="connsiteY2" fmla="*/ 2280262 h 2344199"/>
                <a:gd name="connsiteX3" fmla="*/ 767645 w 2878667"/>
                <a:gd name="connsiteY3" fmla="*/ 835284 h 2344199"/>
                <a:gd name="connsiteX4" fmla="*/ 1027432 w 2878667"/>
                <a:gd name="connsiteY4" fmla="*/ 157951 h 2344199"/>
                <a:gd name="connsiteX5" fmla="*/ 1245768 w 2878667"/>
                <a:gd name="connsiteY5" fmla="*/ 41309 h 2344199"/>
                <a:gd name="connsiteX6" fmla="*/ 1603022 w 2878667"/>
                <a:gd name="connsiteY6" fmla="*/ 405807 h 2344199"/>
                <a:gd name="connsiteX7" fmla="*/ 1471403 w 2878667"/>
                <a:gd name="connsiteY7" fmla="*/ 266812 h 2344199"/>
                <a:gd name="connsiteX8" fmla="*/ 2099733 w 2878667"/>
                <a:gd name="connsiteY8" fmla="*/ 643373 h 2344199"/>
                <a:gd name="connsiteX9" fmla="*/ 2099733 w 2878667"/>
                <a:gd name="connsiteY9" fmla="*/ 646778 h 2344199"/>
                <a:gd name="connsiteX10" fmla="*/ 2878667 w 2878667"/>
                <a:gd name="connsiteY10" fmla="*/ 790129 h 2344199"/>
                <a:gd name="connsiteX11" fmla="*/ 2878667 w 2878667"/>
                <a:gd name="connsiteY11" fmla="*/ 790129 h 2344199"/>
                <a:gd name="connsiteX0" fmla="*/ 0 w 2878667"/>
                <a:gd name="connsiteY0" fmla="*/ 925595 h 2344199"/>
                <a:gd name="connsiteX1" fmla="*/ 541867 w 2878667"/>
                <a:gd name="connsiteY1" fmla="*/ 1218908 h 2344199"/>
                <a:gd name="connsiteX2" fmla="*/ 620889 w 2878667"/>
                <a:gd name="connsiteY2" fmla="*/ 2280262 h 2344199"/>
                <a:gd name="connsiteX3" fmla="*/ 767645 w 2878667"/>
                <a:gd name="connsiteY3" fmla="*/ 835284 h 2344199"/>
                <a:gd name="connsiteX4" fmla="*/ 1027432 w 2878667"/>
                <a:gd name="connsiteY4" fmla="*/ 157951 h 2344199"/>
                <a:gd name="connsiteX5" fmla="*/ 1245768 w 2878667"/>
                <a:gd name="connsiteY5" fmla="*/ 41309 h 2344199"/>
                <a:gd name="connsiteX6" fmla="*/ 1603022 w 2878667"/>
                <a:gd name="connsiteY6" fmla="*/ 405807 h 2344199"/>
                <a:gd name="connsiteX7" fmla="*/ 1471403 w 2878667"/>
                <a:gd name="connsiteY7" fmla="*/ 266812 h 2344199"/>
                <a:gd name="connsiteX8" fmla="*/ 1704415 w 2878667"/>
                <a:gd name="connsiteY8" fmla="*/ 477246 h 2344199"/>
                <a:gd name="connsiteX9" fmla="*/ 2099733 w 2878667"/>
                <a:gd name="connsiteY9" fmla="*/ 643373 h 2344199"/>
                <a:gd name="connsiteX10" fmla="*/ 2099733 w 2878667"/>
                <a:gd name="connsiteY10" fmla="*/ 646778 h 2344199"/>
                <a:gd name="connsiteX11" fmla="*/ 2878667 w 2878667"/>
                <a:gd name="connsiteY11" fmla="*/ 790129 h 2344199"/>
                <a:gd name="connsiteX12" fmla="*/ 2878667 w 2878667"/>
                <a:gd name="connsiteY12" fmla="*/ 790129 h 2344199"/>
                <a:gd name="connsiteX0" fmla="*/ 0 w 2878667"/>
                <a:gd name="connsiteY0" fmla="*/ 925595 h 2344199"/>
                <a:gd name="connsiteX1" fmla="*/ 541867 w 2878667"/>
                <a:gd name="connsiteY1" fmla="*/ 1218908 h 2344199"/>
                <a:gd name="connsiteX2" fmla="*/ 620889 w 2878667"/>
                <a:gd name="connsiteY2" fmla="*/ 2280262 h 2344199"/>
                <a:gd name="connsiteX3" fmla="*/ 767645 w 2878667"/>
                <a:gd name="connsiteY3" fmla="*/ 835284 h 2344199"/>
                <a:gd name="connsiteX4" fmla="*/ 767645 w 2878667"/>
                <a:gd name="connsiteY4" fmla="*/ 827400 h 2344199"/>
                <a:gd name="connsiteX5" fmla="*/ 1027432 w 2878667"/>
                <a:gd name="connsiteY5" fmla="*/ 157951 h 2344199"/>
                <a:gd name="connsiteX6" fmla="*/ 1245768 w 2878667"/>
                <a:gd name="connsiteY6" fmla="*/ 41309 h 2344199"/>
                <a:gd name="connsiteX7" fmla="*/ 1603022 w 2878667"/>
                <a:gd name="connsiteY7" fmla="*/ 405807 h 2344199"/>
                <a:gd name="connsiteX8" fmla="*/ 1471403 w 2878667"/>
                <a:gd name="connsiteY8" fmla="*/ 266812 h 2344199"/>
                <a:gd name="connsiteX9" fmla="*/ 1704415 w 2878667"/>
                <a:gd name="connsiteY9" fmla="*/ 477246 h 2344199"/>
                <a:gd name="connsiteX10" fmla="*/ 2099733 w 2878667"/>
                <a:gd name="connsiteY10" fmla="*/ 643373 h 2344199"/>
                <a:gd name="connsiteX11" fmla="*/ 2099733 w 2878667"/>
                <a:gd name="connsiteY11" fmla="*/ 646778 h 2344199"/>
                <a:gd name="connsiteX12" fmla="*/ 2878667 w 2878667"/>
                <a:gd name="connsiteY12" fmla="*/ 790129 h 2344199"/>
                <a:gd name="connsiteX13" fmla="*/ 2878667 w 2878667"/>
                <a:gd name="connsiteY13" fmla="*/ 790129 h 2344199"/>
                <a:gd name="connsiteX0" fmla="*/ 0 w 2878667"/>
                <a:gd name="connsiteY0" fmla="*/ 925595 h 2344199"/>
                <a:gd name="connsiteX1" fmla="*/ 541867 w 2878667"/>
                <a:gd name="connsiteY1" fmla="*/ 1218908 h 2344199"/>
                <a:gd name="connsiteX2" fmla="*/ 620889 w 2878667"/>
                <a:gd name="connsiteY2" fmla="*/ 2280262 h 2344199"/>
                <a:gd name="connsiteX3" fmla="*/ 767645 w 2878667"/>
                <a:gd name="connsiteY3" fmla="*/ 835284 h 2344199"/>
                <a:gd name="connsiteX4" fmla="*/ 767645 w 2878667"/>
                <a:gd name="connsiteY4" fmla="*/ 827400 h 2344199"/>
                <a:gd name="connsiteX5" fmla="*/ 1027432 w 2878667"/>
                <a:gd name="connsiteY5" fmla="*/ 157951 h 2344199"/>
                <a:gd name="connsiteX6" fmla="*/ 1245768 w 2878667"/>
                <a:gd name="connsiteY6" fmla="*/ 41309 h 2344199"/>
                <a:gd name="connsiteX7" fmla="*/ 1603022 w 2878667"/>
                <a:gd name="connsiteY7" fmla="*/ 405807 h 2344199"/>
                <a:gd name="connsiteX8" fmla="*/ 1471403 w 2878667"/>
                <a:gd name="connsiteY8" fmla="*/ 266812 h 2344199"/>
                <a:gd name="connsiteX9" fmla="*/ 1704415 w 2878667"/>
                <a:gd name="connsiteY9" fmla="*/ 477246 h 2344199"/>
                <a:gd name="connsiteX10" fmla="*/ 2099733 w 2878667"/>
                <a:gd name="connsiteY10" fmla="*/ 643373 h 2344199"/>
                <a:gd name="connsiteX11" fmla="*/ 2099733 w 2878667"/>
                <a:gd name="connsiteY11" fmla="*/ 646778 h 2344199"/>
                <a:gd name="connsiteX12" fmla="*/ 2878667 w 2878667"/>
                <a:gd name="connsiteY12" fmla="*/ 790129 h 2344199"/>
                <a:gd name="connsiteX13" fmla="*/ 2878667 w 2878667"/>
                <a:gd name="connsiteY13" fmla="*/ 790129 h 2344199"/>
                <a:gd name="connsiteX0" fmla="*/ 0 w 2878667"/>
                <a:gd name="connsiteY0" fmla="*/ 925595 h 2344199"/>
                <a:gd name="connsiteX1" fmla="*/ 541867 w 2878667"/>
                <a:gd name="connsiteY1" fmla="*/ 1218908 h 2344199"/>
                <a:gd name="connsiteX2" fmla="*/ 620889 w 2878667"/>
                <a:gd name="connsiteY2" fmla="*/ 2280262 h 2344199"/>
                <a:gd name="connsiteX3" fmla="*/ 767645 w 2878667"/>
                <a:gd name="connsiteY3" fmla="*/ 835284 h 2344199"/>
                <a:gd name="connsiteX4" fmla="*/ 767645 w 2878667"/>
                <a:gd name="connsiteY4" fmla="*/ 827400 h 2344199"/>
                <a:gd name="connsiteX5" fmla="*/ 1027432 w 2878667"/>
                <a:gd name="connsiteY5" fmla="*/ 157951 h 2344199"/>
                <a:gd name="connsiteX6" fmla="*/ 1245768 w 2878667"/>
                <a:gd name="connsiteY6" fmla="*/ 41309 h 2344199"/>
                <a:gd name="connsiteX7" fmla="*/ 1603022 w 2878667"/>
                <a:gd name="connsiteY7" fmla="*/ 405807 h 2344199"/>
                <a:gd name="connsiteX8" fmla="*/ 1471403 w 2878667"/>
                <a:gd name="connsiteY8" fmla="*/ 266812 h 2344199"/>
                <a:gd name="connsiteX9" fmla="*/ 1704415 w 2878667"/>
                <a:gd name="connsiteY9" fmla="*/ 477246 h 2344199"/>
                <a:gd name="connsiteX10" fmla="*/ 2099733 w 2878667"/>
                <a:gd name="connsiteY10" fmla="*/ 643373 h 2344199"/>
                <a:gd name="connsiteX11" fmla="*/ 2099733 w 2878667"/>
                <a:gd name="connsiteY11" fmla="*/ 646778 h 2344199"/>
                <a:gd name="connsiteX12" fmla="*/ 2878667 w 2878667"/>
                <a:gd name="connsiteY12" fmla="*/ 790129 h 2344199"/>
                <a:gd name="connsiteX13" fmla="*/ 2878667 w 2878667"/>
                <a:gd name="connsiteY13" fmla="*/ 790129 h 2344199"/>
                <a:gd name="connsiteX0" fmla="*/ 0 w 2878667"/>
                <a:gd name="connsiteY0" fmla="*/ 925595 h 2344199"/>
                <a:gd name="connsiteX1" fmla="*/ 541867 w 2878667"/>
                <a:gd name="connsiteY1" fmla="*/ 1218908 h 2344199"/>
                <a:gd name="connsiteX2" fmla="*/ 620889 w 2878667"/>
                <a:gd name="connsiteY2" fmla="*/ 2280262 h 2344199"/>
                <a:gd name="connsiteX3" fmla="*/ 767645 w 2878667"/>
                <a:gd name="connsiteY3" fmla="*/ 835284 h 2344199"/>
                <a:gd name="connsiteX4" fmla="*/ 767645 w 2878667"/>
                <a:gd name="connsiteY4" fmla="*/ 827400 h 2344199"/>
                <a:gd name="connsiteX5" fmla="*/ 1027432 w 2878667"/>
                <a:gd name="connsiteY5" fmla="*/ 157951 h 2344199"/>
                <a:gd name="connsiteX6" fmla="*/ 1245768 w 2878667"/>
                <a:gd name="connsiteY6" fmla="*/ 41309 h 2344199"/>
                <a:gd name="connsiteX7" fmla="*/ 1603022 w 2878667"/>
                <a:gd name="connsiteY7" fmla="*/ 405807 h 2344199"/>
                <a:gd name="connsiteX8" fmla="*/ 1471403 w 2878667"/>
                <a:gd name="connsiteY8" fmla="*/ 266812 h 2344199"/>
                <a:gd name="connsiteX9" fmla="*/ 1704415 w 2878667"/>
                <a:gd name="connsiteY9" fmla="*/ 477246 h 2344199"/>
                <a:gd name="connsiteX10" fmla="*/ 2099733 w 2878667"/>
                <a:gd name="connsiteY10" fmla="*/ 643373 h 2344199"/>
                <a:gd name="connsiteX11" fmla="*/ 2099733 w 2878667"/>
                <a:gd name="connsiteY11" fmla="*/ 646778 h 2344199"/>
                <a:gd name="connsiteX12" fmla="*/ 2878667 w 2878667"/>
                <a:gd name="connsiteY12" fmla="*/ 790129 h 2344199"/>
                <a:gd name="connsiteX13" fmla="*/ 2878667 w 2878667"/>
                <a:gd name="connsiteY13" fmla="*/ 790129 h 2344199"/>
                <a:gd name="connsiteX0" fmla="*/ 0 w 2878667"/>
                <a:gd name="connsiteY0" fmla="*/ 925595 h 2344199"/>
                <a:gd name="connsiteX1" fmla="*/ 541867 w 2878667"/>
                <a:gd name="connsiteY1" fmla="*/ 1218908 h 2344199"/>
                <a:gd name="connsiteX2" fmla="*/ 620889 w 2878667"/>
                <a:gd name="connsiteY2" fmla="*/ 2280262 h 2344199"/>
                <a:gd name="connsiteX3" fmla="*/ 767645 w 2878667"/>
                <a:gd name="connsiteY3" fmla="*/ 835284 h 2344199"/>
                <a:gd name="connsiteX4" fmla="*/ 767645 w 2878667"/>
                <a:gd name="connsiteY4" fmla="*/ 827400 h 2344199"/>
                <a:gd name="connsiteX5" fmla="*/ 1027432 w 2878667"/>
                <a:gd name="connsiteY5" fmla="*/ 157951 h 2344199"/>
                <a:gd name="connsiteX6" fmla="*/ 1245768 w 2878667"/>
                <a:gd name="connsiteY6" fmla="*/ 41309 h 2344199"/>
                <a:gd name="connsiteX7" fmla="*/ 1603022 w 2878667"/>
                <a:gd name="connsiteY7" fmla="*/ 405807 h 2344199"/>
                <a:gd name="connsiteX8" fmla="*/ 1471403 w 2878667"/>
                <a:gd name="connsiteY8" fmla="*/ 266812 h 2344199"/>
                <a:gd name="connsiteX9" fmla="*/ 1704415 w 2878667"/>
                <a:gd name="connsiteY9" fmla="*/ 477246 h 2344199"/>
                <a:gd name="connsiteX10" fmla="*/ 2099733 w 2878667"/>
                <a:gd name="connsiteY10" fmla="*/ 643373 h 2344199"/>
                <a:gd name="connsiteX11" fmla="*/ 2099733 w 2878667"/>
                <a:gd name="connsiteY11" fmla="*/ 646778 h 2344199"/>
                <a:gd name="connsiteX12" fmla="*/ 2878667 w 2878667"/>
                <a:gd name="connsiteY12" fmla="*/ 790129 h 2344199"/>
                <a:gd name="connsiteX13" fmla="*/ 2878667 w 2878667"/>
                <a:gd name="connsiteY13" fmla="*/ 790129 h 2344199"/>
                <a:gd name="connsiteX0" fmla="*/ 0 w 2878667"/>
                <a:gd name="connsiteY0" fmla="*/ 925595 h 2344199"/>
                <a:gd name="connsiteX1" fmla="*/ 541867 w 2878667"/>
                <a:gd name="connsiteY1" fmla="*/ 1218908 h 2344199"/>
                <a:gd name="connsiteX2" fmla="*/ 620889 w 2878667"/>
                <a:gd name="connsiteY2" fmla="*/ 2280262 h 2344199"/>
                <a:gd name="connsiteX3" fmla="*/ 767645 w 2878667"/>
                <a:gd name="connsiteY3" fmla="*/ 835284 h 2344199"/>
                <a:gd name="connsiteX4" fmla="*/ 1027432 w 2878667"/>
                <a:gd name="connsiteY4" fmla="*/ 157951 h 2344199"/>
                <a:gd name="connsiteX5" fmla="*/ 1245768 w 2878667"/>
                <a:gd name="connsiteY5" fmla="*/ 41309 h 2344199"/>
                <a:gd name="connsiteX6" fmla="*/ 1603022 w 2878667"/>
                <a:gd name="connsiteY6" fmla="*/ 405807 h 2344199"/>
                <a:gd name="connsiteX7" fmla="*/ 1471403 w 2878667"/>
                <a:gd name="connsiteY7" fmla="*/ 266812 h 2344199"/>
                <a:gd name="connsiteX8" fmla="*/ 1704415 w 2878667"/>
                <a:gd name="connsiteY8" fmla="*/ 477246 h 2344199"/>
                <a:gd name="connsiteX9" fmla="*/ 2099733 w 2878667"/>
                <a:gd name="connsiteY9" fmla="*/ 643373 h 2344199"/>
                <a:gd name="connsiteX10" fmla="*/ 2099733 w 2878667"/>
                <a:gd name="connsiteY10" fmla="*/ 646778 h 2344199"/>
                <a:gd name="connsiteX11" fmla="*/ 2878667 w 2878667"/>
                <a:gd name="connsiteY11" fmla="*/ 790129 h 2344199"/>
                <a:gd name="connsiteX12" fmla="*/ 2878667 w 2878667"/>
                <a:gd name="connsiteY12" fmla="*/ 790129 h 2344199"/>
                <a:gd name="connsiteX0" fmla="*/ 0 w 2878667"/>
                <a:gd name="connsiteY0" fmla="*/ 925595 h 2344199"/>
                <a:gd name="connsiteX1" fmla="*/ 541867 w 2878667"/>
                <a:gd name="connsiteY1" fmla="*/ 1218908 h 2344199"/>
                <a:gd name="connsiteX2" fmla="*/ 692295 w 2878667"/>
                <a:gd name="connsiteY2" fmla="*/ 2280262 h 2344199"/>
                <a:gd name="connsiteX3" fmla="*/ 767645 w 2878667"/>
                <a:gd name="connsiteY3" fmla="*/ 835284 h 2344199"/>
                <a:gd name="connsiteX4" fmla="*/ 1027432 w 2878667"/>
                <a:gd name="connsiteY4" fmla="*/ 157951 h 2344199"/>
                <a:gd name="connsiteX5" fmla="*/ 1245768 w 2878667"/>
                <a:gd name="connsiteY5" fmla="*/ 41309 h 2344199"/>
                <a:gd name="connsiteX6" fmla="*/ 1603022 w 2878667"/>
                <a:gd name="connsiteY6" fmla="*/ 405807 h 2344199"/>
                <a:gd name="connsiteX7" fmla="*/ 1471403 w 2878667"/>
                <a:gd name="connsiteY7" fmla="*/ 266812 h 2344199"/>
                <a:gd name="connsiteX8" fmla="*/ 1704415 w 2878667"/>
                <a:gd name="connsiteY8" fmla="*/ 477246 h 2344199"/>
                <a:gd name="connsiteX9" fmla="*/ 2099733 w 2878667"/>
                <a:gd name="connsiteY9" fmla="*/ 643373 h 2344199"/>
                <a:gd name="connsiteX10" fmla="*/ 2099733 w 2878667"/>
                <a:gd name="connsiteY10" fmla="*/ 646778 h 2344199"/>
                <a:gd name="connsiteX11" fmla="*/ 2878667 w 2878667"/>
                <a:gd name="connsiteY11" fmla="*/ 790129 h 2344199"/>
                <a:gd name="connsiteX12" fmla="*/ 2878667 w 2878667"/>
                <a:gd name="connsiteY12" fmla="*/ 790129 h 2344199"/>
                <a:gd name="connsiteX0" fmla="*/ 0 w 2878667"/>
                <a:gd name="connsiteY0" fmla="*/ 925821 h 2344425"/>
                <a:gd name="connsiteX1" fmla="*/ 541867 w 2878667"/>
                <a:gd name="connsiteY1" fmla="*/ 1219134 h 2344425"/>
                <a:gd name="connsiteX2" fmla="*/ 692295 w 2878667"/>
                <a:gd name="connsiteY2" fmla="*/ 2280488 h 2344425"/>
                <a:gd name="connsiteX3" fmla="*/ 767645 w 2878667"/>
                <a:gd name="connsiteY3" fmla="*/ 835510 h 2344425"/>
                <a:gd name="connsiteX4" fmla="*/ 1027432 w 2878667"/>
                <a:gd name="connsiteY4" fmla="*/ 158177 h 2344425"/>
                <a:gd name="connsiteX5" fmla="*/ 1027289 w 2878667"/>
                <a:gd name="connsiteY5" fmla="*/ 156820 h 2344425"/>
                <a:gd name="connsiteX6" fmla="*/ 1245768 w 2878667"/>
                <a:gd name="connsiteY6" fmla="*/ 41535 h 2344425"/>
                <a:gd name="connsiteX7" fmla="*/ 1603022 w 2878667"/>
                <a:gd name="connsiteY7" fmla="*/ 406033 h 2344425"/>
                <a:gd name="connsiteX8" fmla="*/ 1471403 w 2878667"/>
                <a:gd name="connsiteY8" fmla="*/ 267038 h 2344425"/>
                <a:gd name="connsiteX9" fmla="*/ 1704415 w 2878667"/>
                <a:gd name="connsiteY9" fmla="*/ 477472 h 2344425"/>
                <a:gd name="connsiteX10" fmla="*/ 2099733 w 2878667"/>
                <a:gd name="connsiteY10" fmla="*/ 643599 h 2344425"/>
                <a:gd name="connsiteX11" fmla="*/ 2099733 w 2878667"/>
                <a:gd name="connsiteY11" fmla="*/ 647004 h 2344425"/>
                <a:gd name="connsiteX12" fmla="*/ 2878667 w 2878667"/>
                <a:gd name="connsiteY12" fmla="*/ 790355 h 2344425"/>
                <a:gd name="connsiteX13" fmla="*/ 2878667 w 2878667"/>
                <a:gd name="connsiteY13" fmla="*/ 790355 h 2344425"/>
                <a:gd name="connsiteX0" fmla="*/ 0 w 2878667"/>
                <a:gd name="connsiteY0" fmla="*/ 925595 h 2344199"/>
                <a:gd name="connsiteX1" fmla="*/ 541867 w 2878667"/>
                <a:gd name="connsiteY1" fmla="*/ 1218908 h 2344199"/>
                <a:gd name="connsiteX2" fmla="*/ 692295 w 2878667"/>
                <a:gd name="connsiteY2" fmla="*/ 2280262 h 2344199"/>
                <a:gd name="connsiteX3" fmla="*/ 767645 w 2878667"/>
                <a:gd name="connsiteY3" fmla="*/ 835284 h 2344199"/>
                <a:gd name="connsiteX4" fmla="*/ 1027432 w 2878667"/>
                <a:gd name="connsiteY4" fmla="*/ 157951 h 2344199"/>
                <a:gd name="connsiteX5" fmla="*/ 1245768 w 2878667"/>
                <a:gd name="connsiteY5" fmla="*/ 41309 h 2344199"/>
                <a:gd name="connsiteX6" fmla="*/ 1603022 w 2878667"/>
                <a:gd name="connsiteY6" fmla="*/ 405807 h 2344199"/>
                <a:gd name="connsiteX7" fmla="*/ 1471403 w 2878667"/>
                <a:gd name="connsiteY7" fmla="*/ 266812 h 2344199"/>
                <a:gd name="connsiteX8" fmla="*/ 1704415 w 2878667"/>
                <a:gd name="connsiteY8" fmla="*/ 477246 h 2344199"/>
                <a:gd name="connsiteX9" fmla="*/ 2099733 w 2878667"/>
                <a:gd name="connsiteY9" fmla="*/ 643373 h 2344199"/>
                <a:gd name="connsiteX10" fmla="*/ 2099733 w 2878667"/>
                <a:gd name="connsiteY10" fmla="*/ 646778 h 2344199"/>
                <a:gd name="connsiteX11" fmla="*/ 2878667 w 2878667"/>
                <a:gd name="connsiteY11" fmla="*/ 790129 h 2344199"/>
                <a:gd name="connsiteX12" fmla="*/ 2878667 w 2878667"/>
                <a:gd name="connsiteY12" fmla="*/ 790129 h 2344199"/>
                <a:gd name="connsiteX0" fmla="*/ 0 w 2878667"/>
                <a:gd name="connsiteY0" fmla="*/ 925821 h 2344425"/>
                <a:gd name="connsiteX1" fmla="*/ 541867 w 2878667"/>
                <a:gd name="connsiteY1" fmla="*/ 1219134 h 2344425"/>
                <a:gd name="connsiteX2" fmla="*/ 692295 w 2878667"/>
                <a:gd name="connsiteY2" fmla="*/ 2280488 h 2344425"/>
                <a:gd name="connsiteX3" fmla="*/ 767645 w 2878667"/>
                <a:gd name="connsiteY3" fmla="*/ 835510 h 2344425"/>
                <a:gd name="connsiteX4" fmla="*/ 1027432 w 2878667"/>
                <a:gd name="connsiteY4" fmla="*/ 158177 h 2344425"/>
                <a:gd name="connsiteX5" fmla="*/ 1027289 w 2878667"/>
                <a:gd name="connsiteY5" fmla="*/ 156820 h 2344425"/>
                <a:gd name="connsiteX6" fmla="*/ 1245768 w 2878667"/>
                <a:gd name="connsiteY6" fmla="*/ 41535 h 2344425"/>
                <a:gd name="connsiteX7" fmla="*/ 1603022 w 2878667"/>
                <a:gd name="connsiteY7" fmla="*/ 406033 h 2344425"/>
                <a:gd name="connsiteX8" fmla="*/ 1471403 w 2878667"/>
                <a:gd name="connsiteY8" fmla="*/ 267038 h 2344425"/>
                <a:gd name="connsiteX9" fmla="*/ 1704415 w 2878667"/>
                <a:gd name="connsiteY9" fmla="*/ 477472 h 2344425"/>
                <a:gd name="connsiteX10" fmla="*/ 2099733 w 2878667"/>
                <a:gd name="connsiteY10" fmla="*/ 643599 h 2344425"/>
                <a:gd name="connsiteX11" fmla="*/ 2099733 w 2878667"/>
                <a:gd name="connsiteY11" fmla="*/ 647004 h 2344425"/>
                <a:gd name="connsiteX12" fmla="*/ 2878667 w 2878667"/>
                <a:gd name="connsiteY12" fmla="*/ 790355 h 2344425"/>
                <a:gd name="connsiteX13" fmla="*/ 2878667 w 2878667"/>
                <a:gd name="connsiteY13" fmla="*/ 790355 h 2344425"/>
                <a:gd name="connsiteX0" fmla="*/ 0 w 2878667"/>
                <a:gd name="connsiteY0" fmla="*/ 925821 h 2344425"/>
                <a:gd name="connsiteX1" fmla="*/ 541867 w 2878667"/>
                <a:gd name="connsiteY1" fmla="*/ 1219134 h 2344425"/>
                <a:gd name="connsiteX2" fmla="*/ 692295 w 2878667"/>
                <a:gd name="connsiteY2" fmla="*/ 2280488 h 2344425"/>
                <a:gd name="connsiteX3" fmla="*/ 767645 w 2878667"/>
                <a:gd name="connsiteY3" fmla="*/ 835510 h 2344425"/>
                <a:gd name="connsiteX4" fmla="*/ 1027432 w 2878667"/>
                <a:gd name="connsiteY4" fmla="*/ 158177 h 2344425"/>
                <a:gd name="connsiteX5" fmla="*/ 1036814 w 2878667"/>
                <a:gd name="connsiteY5" fmla="*/ 190134 h 2344425"/>
                <a:gd name="connsiteX6" fmla="*/ 1027289 w 2878667"/>
                <a:gd name="connsiteY6" fmla="*/ 156820 h 2344425"/>
                <a:gd name="connsiteX7" fmla="*/ 1245768 w 2878667"/>
                <a:gd name="connsiteY7" fmla="*/ 41535 h 2344425"/>
                <a:gd name="connsiteX8" fmla="*/ 1603022 w 2878667"/>
                <a:gd name="connsiteY8" fmla="*/ 406033 h 2344425"/>
                <a:gd name="connsiteX9" fmla="*/ 1471403 w 2878667"/>
                <a:gd name="connsiteY9" fmla="*/ 267038 h 2344425"/>
                <a:gd name="connsiteX10" fmla="*/ 1704415 w 2878667"/>
                <a:gd name="connsiteY10" fmla="*/ 477472 h 2344425"/>
                <a:gd name="connsiteX11" fmla="*/ 2099733 w 2878667"/>
                <a:gd name="connsiteY11" fmla="*/ 643599 h 2344425"/>
                <a:gd name="connsiteX12" fmla="*/ 2099733 w 2878667"/>
                <a:gd name="connsiteY12" fmla="*/ 647004 h 2344425"/>
                <a:gd name="connsiteX13" fmla="*/ 2878667 w 2878667"/>
                <a:gd name="connsiteY13" fmla="*/ 790355 h 2344425"/>
                <a:gd name="connsiteX14" fmla="*/ 2878667 w 2878667"/>
                <a:gd name="connsiteY14" fmla="*/ 790355 h 2344425"/>
                <a:gd name="connsiteX0" fmla="*/ 0 w 2878667"/>
                <a:gd name="connsiteY0" fmla="*/ 925821 h 2344425"/>
                <a:gd name="connsiteX1" fmla="*/ 541867 w 2878667"/>
                <a:gd name="connsiteY1" fmla="*/ 1219134 h 2344425"/>
                <a:gd name="connsiteX2" fmla="*/ 692295 w 2878667"/>
                <a:gd name="connsiteY2" fmla="*/ 2280488 h 2344425"/>
                <a:gd name="connsiteX3" fmla="*/ 767645 w 2878667"/>
                <a:gd name="connsiteY3" fmla="*/ 835510 h 2344425"/>
                <a:gd name="connsiteX4" fmla="*/ 1027432 w 2878667"/>
                <a:gd name="connsiteY4" fmla="*/ 158177 h 2344425"/>
                <a:gd name="connsiteX5" fmla="*/ 1027289 w 2878667"/>
                <a:gd name="connsiteY5" fmla="*/ 156820 h 2344425"/>
                <a:gd name="connsiteX6" fmla="*/ 1245768 w 2878667"/>
                <a:gd name="connsiteY6" fmla="*/ 41535 h 2344425"/>
                <a:gd name="connsiteX7" fmla="*/ 1603022 w 2878667"/>
                <a:gd name="connsiteY7" fmla="*/ 406033 h 2344425"/>
                <a:gd name="connsiteX8" fmla="*/ 1471403 w 2878667"/>
                <a:gd name="connsiteY8" fmla="*/ 267038 h 2344425"/>
                <a:gd name="connsiteX9" fmla="*/ 1704415 w 2878667"/>
                <a:gd name="connsiteY9" fmla="*/ 477472 h 2344425"/>
                <a:gd name="connsiteX10" fmla="*/ 2099733 w 2878667"/>
                <a:gd name="connsiteY10" fmla="*/ 643599 h 2344425"/>
                <a:gd name="connsiteX11" fmla="*/ 2099733 w 2878667"/>
                <a:gd name="connsiteY11" fmla="*/ 647004 h 2344425"/>
                <a:gd name="connsiteX12" fmla="*/ 2878667 w 2878667"/>
                <a:gd name="connsiteY12" fmla="*/ 790355 h 2344425"/>
                <a:gd name="connsiteX13" fmla="*/ 2878667 w 2878667"/>
                <a:gd name="connsiteY13" fmla="*/ 790355 h 2344425"/>
                <a:gd name="connsiteX0" fmla="*/ 0 w 2878667"/>
                <a:gd name="connsiteY0" fmla="*/ 925821 h 2344425"/>
                <a:gd name="connsiteX1" fmla="*/ 541867 w 2878667"/>
                <a:gd name="connsiteY1" fmla="*/ 1219134 h 2344425"/>
                <a:gd name="connsiteX2" fmla="*/ 692295 w 2878667"/>
                <a:gd name="connsiteY2" fmla="*/ 2280488 h 2344425"/>
                <a:gd name="connsiteX3" fmla="*/ 767645 w 2878667"/>
                <a:gd name="connsiteY3" fmla="*/ 835510 h 2344425"/>
                <a:gd name="connsiteX4" fmla="*/ 1027432 w 2878667"/>
                <a:gd name="connsiteY4" fmla="*/ 158177 h 2344425"/>
                <a:gd name="connsiteX5" fmla="*/ 1027289 w 2878667"/>
                <a:gd name="connsiteY5" fmla="*/ 156820 h 2344425"/>
                <a:gd name="connsiteX6" fmla="*/ 1245768 w 2878667"/>
                <a:gd name="connsiteY6" fmla="*/ 41535 h 2344425"/>
                <a:gd name="connsiteX7" fmla="*/ 1603022 w 2878667"/>
                <a:gd name="connsiteY7" fmla="*/ 406033 h 2344425"/>
                <a:gd name="connsiteX8" fmla="*/ 1471403 w 2878667"/>
                <a:gd name="connsiteY8" fmla="*/ 267038 h 2344425"/>
                <a:gd name="connsiteX9" fmla="*/ 1704415 w 2878667"/>
                <a:gd name="connsiteY9" fmla="*/ 477472 h 2344425"/>
                <a:gd name="connsiteX10" fmla="*/ 2099733 w 2878667"/>
                <a:gd name="connsiteY10" fmla="*/ 643599 h 2344425"/>
                <a:gd name="connsiteX11" fmla="*/ 2099733 w 2878667"/>
                <a:gd name="connsiteY11" fmla="*/ 647004 h 2344425"/>
                <a:gd name="connsiteX12" fmla="*/ 2878667 w 2878667"/>
                <a:gd name="connsiteY12" fmla="*/ 790355 h 2344425"/>
                <a:gd name="connsiteX13" fmla="*/ 2878667 w 2878667"/>
                <a:gd name="connsiteY13" fmla="*/ 790355 h 2344425"/>
                <a:gd name="connsiteX0" fmla="*/ 0 w 2878667"/>
                <a:gd name="connsiteY0" fmla="*/ 925821 h 2344425"/>
                <a:gd name="connsiteX1" fmla="*/ 541867 w 2878667"/>
                <a:gd name="connsiteY1" fmla="*/ 1219134 h 2344425"/>
                <a:gd name="connsiteX2" fmla="*/ 692295 w 2878667"/>
                <a:gd name="connsiteY2" fmla="*/ 2280488 h 2344425"/>
                <a:gd name="connsiteX3" fmla="*/ 767645 w 2878667"/>
                <a:gd name="connsiteY3" fmla="*/ 835510 h 2344425"/>
                <a:gd name="connsiteX4" fmla="*/ 1027432 w 2878667"/>
                <a:gd name="connsiteY4" fmla="*/ 158177 h 2344425"/>
                <a:gd name="connsiteX5" fmla="*/ 1027289 w 2878667"/>
                <a:gd name="connsiteY5" fmla="*/ 156820 h 2344425"/>
                <a:gd name="connsiteX6" fmla="*/ 1245768 w 2878667"/>
                <a:gd name="connsiteY6" fmla="*/ 41535 h 2344425"/>
                <a:gd name="connsiteX7" fmla="*/ 1603022 w 2878667"/>
                <a:gd name="connsiteY7" fmla="*/ 406033 h 2344425"/>
                <a:gd name="connsiteX8" fmla="*/ 1471403 w 2878667"/>
                <a:gd name="connsiteY8" fmla="*/ 267038 h 2344425"/>
                <a:gd name="connsiteX9" fmla="*/ 1704415 w 2878667"/>
                <a:gd name="connsiteY9" fmla="*/ 477472 h 2344425"/>
                <a:gd name="connsiteX10" fmla="*/ 2099733 w 2878667"/>
                <a:gd name="connsiteY10" fmla="*/ 643599 h 2344425"/>
                <a:gd name="connsiteX11" fmla="*/ 2099733 w 2878667"/>
                <a:gd name="connsiteY11" fmla="*/ 647004 h 2344425"/>
                <a:gd name="connsiteX12" fmla="*/ 2878667 w 2878667"/>
                <a:gd name="connsiteY12" fmla="*/ 790355 h 2344425"/>
                <a:gd name="connsiteX13" fmla="*/ 2878667 w 2878667"/>
                <a:gd name="connsiteY13" fmla="*/ 790355 h 2344425"/>
                <a:gd name="connsiteX0" fmla="*/ 0 w 2878667"/>
                <a:gd name="connsiteY0" fmla="*/ 925821 h 2344425"/>
                <a:gd name="connsiteX1" fmla="*/ 541867 w 2878667"/>
                <a:gd name="connsiteY1" fmla="*/ 1219134 h 2344425"/>
                <a:gd name="connsiteX2" fmla="*/ 692295 w 2878667"/>
                <a:gd name="connsiteY2" fmla="*/ 2280488 h 2344425"/>
                <a:gd name="connsiteX3" fmla="*/ 767645 w 2878667"/>
                <a:gd name="connsiteY3" fmla="*/ 835510 h 2344425"/>
                <a:gd name="connsiteX4" fmla="*/ 1027432 w 2878667"/>
                <a:gd name="connsiteY4" fmla="*/ 158177 h 2344425"/>
                <a:gd name="connsiteX5" fmla="*/ 1027289 w 2878667"/>
                <a:gd name="connsiteY5" fmla="*/ 156820 h 2344425"/>
                <a:gd name="connsiteX6" fmla="*/ 1245768 w 2878667"/>
                <a:gd name="connsiteY6" fmla="*/ 41535 h 2344425"/>
                <a:gd name="connsiteX7" fmla="*/ 1603022 w 2878667"/>
                <a:gd name="connsiteY7" fmla="*/ 406033 h 2344425"/>
                <a:gd name="connsiteX8" fmla="*/ 1471403 w 2878667"/>
                <a:gd name="connsiteY8" fmla="*/ 267038 h 2344425"/>
                <a:gd name="connsiteX9" fmla="*/ 1704415 w 2878667"/>
                <a:gd name="connsiteY9" fmla="*/ 477472 h 2344425"/>
                <a:gd name="connsiteX10" fmla="*/ 1927402 w 2878667"/>
                <a:gd name="connsiteY10" fmla="*/ 561632 h 2344425"/>
                <a:gd name="connsiteX11" fmla="*/ 2099733 w 2878667"/>
                <a:gd name="connsiteY11" fmla="*/ 643599 h 2344425"/>
                <a:gd name="connsiteX12" fmla="*/ 2099733 w 2878667"/>
                <a:gd name="connsiteY12" fmla="*/ 647004 h 2344425"/>
                <a:gd name="connsiteX13" fmla="*/ 2878667 w 2878667"/>
                <a:gd name="connsiteY13" fmla="*/ 790355 h 2344425"/>
                <a:gd name="connsiteX14" fmla="*/ 2878667 w 2878667"/>
                <a:gd name="connsiteY14" fmla="*/ 790355 h 2344425"/>
                <a:gd name="connsiteX0" fmla="*/ 0 w 2878667"/>
                <a:gd name="connsiteY0" fmla="*/ 925821 h 2344425"/>
                <a:gd name="connsiteX1" fmla="*/ 541867 w 2878667"/>
                <a:gd name="connsiteY1" fmla="*/ 1219134 h 2344425"/>
                <a:gd name="connsiteX2" fmla="*/ 692295 w 2878667"/>
                <a:gd name="connsiteY2" fmla="*/ 2280488 h 2344425"/>
                <a:gd name="connsiteX3" fmla="*/ 767645 w 2878667"/>
                <a:gd name="connsiteY3" fmla="*/ 835510 h 2344425"/>
                <a:gd name="connsiteX4" fmla="*/ 1027432 w 2878667"/>
                <a:gd name="connsiteY4" fmla="*/ 158177 h 2344425"/>
                <a:gd name="connsiteX5" fmla="*/ 1027289 w 2878667"/>
                <a:gd name="connsiteY5" fmla="*/ 156820 h 2344425"/>
                <a:gd name="connsiteX6" fmla="*/ 1245768 w 2878667"/>
                <a:gd name="connsiteY6" fmla="*/ 41535 h 2344425"/>
                <a:gd name="connsiteX7" fmla="*/ 1603022 w 2878667"/>
                <a:gd name="connsiteY7" fmla="*/ 406033 h 2344425"/>
                <a:gd name="connsiteX8" fmla="*/ 1471403 w 2878667"/>
                <a:gd name="connsiteY8" fmla="*/ 267038 h 2344425"/>
                <a:gd name="connsiteX9" fmla="*/ 1704415 w 2878667"/>
                <a:gd name="connsiteY9" fmla="*/ 477472 h 2344425"/>
                <a:gd name="connsiteX10" fmla="*/ 1927402 w 2878667"/>
                <a:gd name="connsiteY10" fmla="*/ 561632 h 2344425"/>
                <a:gd name="connsiteX11" fmla="*/ 1998808 w 2878667"/>
                <a:gd name="connsiteY11" fmla="*/ 633046 h 2344425"/>
                <a:gd name="connsiteX12" fmla="*/ 2099733 w 2878667"/>
                <a:gd name="connsiteY12" fmla="*/ 643599 h 2344425"/>
                <a:gd name="connsiteX13" fmla="*/ 2099733 w 2878667"/>
                <a:gd name="connsiteY13" fmla="*/ 647004 h 2344425"/>
                <a:gd name="connsiteX14" fmla="*/ 2878667 w 2878667"/>
                <a:gd name="connsiteY14" fmla="*/ 790355 h 2344425"/>
                <a:gd name="connsiteX15" fmla="*/ 2878667 w 2878667"/>
                <a:gd name="connsiteY15" fmla="*/ 790355 h 2344425"/>
                <a:gd name="connsiteX0" fmla="*/ 0 w 2878667"/>
                <a:gd name="connsiteY0" fmla="*/ 925821 h 2344425"/>
                <a:gd name="connsiteX1" fmla="*/ 541867 w 2878667"/>
                <a:gd name="connsiteY1" fmla="*/ 1219134 h 2344425"/>
                <a:gd name="connsiteX2" fmla="*/ 692295 w 2878667"/>
                <a:gd name="connsiteY2" fmla="*/ 2280488 h 2344425"/>
                <a:gd name="connsiteX3" fmla="*/ 767645 w 2878667"/>
                <a:gd name="connsiteY3" fmla="*/ 835510 h 2344425"/>
                <a:gd name="connsiteX4" fmla="*/ 1027432 w 2878667"/>
                <a:gd name="connsiteY4" fmla="*/ 158177 h 2344425"/>
                <a:gd name="connsiteX5" fmla="*/ 1027289 w 2878667"/>
                <a:gd name="connsiteY5" fmla="*/ 156820 h 2344425"/>
                <a:gd name="connsiteX6" fmla="*/ 1245768 w 2878667"/>
                <a:gd name="connsiteY6" fmla="*/ 41535 h 2344425"/>
                <a:gd name="connsiteX7" fmla="*/ 1603022 w 2878667"/>
                <a:gd name="connsiteY7" fmla="*/ 406033 h 2344425"/>
                <a:gd name="connsiteX8" fmla="*/ 1471403 w 2878667"/>
                <a:gd name="connsiteY8" fmla="*/ 267038 h 2344425"/>
                <a:gd name="connsiteX9" fmla="*/ 1704415 w 2878667"/>
                <a:gd name="connsiteY9" fmla="*/ 477472 h 2344425"/>
                <a:gd name="connsiteX10" fmla="*/ 1927402 w 2878667"/>
                <a:gd name="connsiteY10" fmla="*/ 561632 h 2344425"/>
                <a:gd name="connsiteX11" fmla="*/ 1936927 w 2878667"/>
                <a:gd name="connsiteY11" fmla="*/ 628284 h 2344425"/>
                <a:gd name="connsiteX12" fmla="*/ 1998808 w 2878667"/>
                <a:gd name="connsiteY12" fmla="*/ 633046 h 2344425"/>
                <a:gd name="connsiteX13" fmla="*/ 2099733 w 2878667"/>
                <a:gd name="connsiteY13" fmla="*/ 643599 h 2344425"/>
                <a:gd name="connsiteX14" fmla="*/ 2099733 w 2878667"/>
                <a:gd name="connsiteY14" fmla="*/ 647004 h 2344425"/>
                <a:gd name="connsiteX15" fmla="*/ 2878667 w 2878667"/>
                <a:gd name="connsiteY15" fmla="*/ 790355 h 2344425"/>
                <a:gd name="connsiteX16" fmla="*/ 2878667 w 2878667"/>
                <a:gd name="connsiteY16" fmla="*/ 790355 h 2344425"/>
                <a:gd name="connsiteX0" fmla="*/ 0 w 2878667"/>
                <a:gd name="connsiteY0" fmla="*/ 925821 h 2344425"/>
                <a:gd name="connsiteX1" fmla="*/ 541867 w 2878667"/>
                <a:gd name="connsiteY1" fmla="*/ 1219134 h 2344425"/>
                <a:gd name="connsiteX2" fmla="*/ 692295 w 2878667"/>
                <a:gd name="connsiteY2" fmla="*/ 2280488 h 2344425"/>
                <a:gd name="connsiteX3" fmla="*/ 767645 w 2878667"/>
                <a:gd name="connsiteY3" fmla="*/ 835510 h 2344425"/>
                <a:gd name="connsiteX4" fmla="*/ 1027432 w 2878667"/>
                <a:gd name="connsiteY4" fmla="*/ 158177 h 2344425"/>
                <a:gd name="connsiteX5" fmla="*/ 1027289 w 2878667"/>
                <a:gd name="connsiteY5" fmla="*/ 156820 h 2344425"/>
                <a:gd name="connsiteX6" fmla="*/ 1245768 w 2878667"/>
                <a:gd name="connsiteY6" fmla="*/ 41535 h 2344425"/>
                <a:gd name="connsiteX7" fmla="*/ 1603022 w 2878667"/>
                <a:gd name="connsiteY7" fmla="*/ 406033 h 2344425"/>
                <a:gd name="connsiteX8" fmla="*/ 1471403 w 2878667"/>
                <a:gd name="connsiteY8" fmla="*/ 267038 h 2344425"/>
                <a:gd name="connsiteX9" fmla="*/ 1704415 w 2878667"/>
                <a:gd name="connsiteY9" fmla="*/ 477472 h 2344425"/>
                <a:gd name="connsiteX10" fmla="*/ 1927402 w 2878667"/>
                <a:gd name="connsiteY10" fmla="*/ 561632 h 2344425"/>
                <a:gd name="connsiteX11" fmla="*/ 1936927 w 2878667"/>
                <a:gd name="connsiteY11" fmla="*/ 628284 h 2344425"/>
                <a:gd name="connsiteX12" fmla="*/ 1998808 w 2878667"/>
                <a:gd name="connsiteY12" fmla="*/ 633046 h 2344425"/>
                <a:gd name="connsiteX13" fmla="*/ 2099733 w 2878667"/>
                <a:gd name="connsiteY13" fmla="*/ 643599 h 2344425"/>
                <a:gd name="connsiteX14" fmla="*/ 2099733 w 2878667"/>
                <a:gd name="connsiteY14" fmla="*/ 647004 h 2344425"/>
                <a:gd name="connsiteX15" fmla="*/ 2878667 w 2878667"/>
                <a:gd name="connsiteY15" fmla="*/ 790355 h 2344425"/>
                <a:gd name="connsiteX16" fmla="*/ 2878667 w 2878667"/>
                <a:gd name="connsiteY16" fmla="*/ 790355 h 2344425"/>
                <a:gd name="connsiteX0" fmla="*/ 0 w 2878667"/>
                <a:gd name="connsiteY0" fmla="*/ 925821 h 2344425"/>
                <a:gd name="connsiteX1" fmla="*/ 541867 w 2878667"/>
                <a:gd name="connsiteY1" fmla="*/ 1219134 h 2344425"/>
                <a:gd name="connsiteX2" fmla="*/ 692295 w 2878667"/>
                <a:gd name="connsiteY2" fmla="*/ 2280488 h 2344425"/>
                <a:gd name="connsiteX3" fmla="*/ 767645 w 2878667"/>
                <a:gd name="connsiteY3" fmla="*/ 835510 h 2344425"/>
                <a:gd name="connsiteX4" fmla="*/ 1027432 w 2878667"/>
                <a:gd name="connsiteY4" fmla="*/ 158177 h 2344425"/>
                <a:gd name="connsiteX5" fmla="*/ 1027289 w 2878667"/>
                <a:gd name="connsiteY5" fmla="*/ 156820 h 2344425"/>
                <a:gd name="connsiteX6" fmla="*/ 1245768 w 2878667"/>
                <a:gd name="connsiteY6" fmla="*/ 41535 h 2344425"/>
                <a:gd name="connsiteX7" fmla="*/ 1603022 w 2878667"/>
                <a:gd name="connsiteY7" fmla="*/ 406033 h 2344425"/>
                <a:gd name="connsiteX8" fmla="*/ 1471403 w 2878667"/>
                <a:gd name="connsiteY8" fmla="*/ 267038 h 2344425"/>
                <a:gd name="connsiteX9" fmla="*/ 1704415 w 2878667"/>
                <a:gd name="connsiteY9" fmla="*/ 477472 h 2344425"/>
                <a:gd name="connsiteX10" fmla="*/ 1927402 w 2878667"/>
                <a:gd name="connsiteY10" fmla="*/ 561632 h 2344425"/>
                <a:gd name="connsiteX11" fmla="*/ 1936927 w 2878667"/>
                <a:gd name="connsiteY11" fmla="*/ 628284 h 2344425"/>
                <a:gd name="connsiteX12" fmla="*/ 1998808 w 2878667"/>
                <a:gd name="connsiteY12" fmla="*/ 633046 h 2344425"/>
                <a:gd name="connsiteX13" fmla="*/ 2099733 w 2878667"/>
                <a:gd name="connsiteY13" fmla="*/ 643599 h 2344425"/>
                <a:gd name="connsiteX14" fmla="*/ 2099733 w 2878667"/>
                <a:gd name="connsiteY14" fmla="*/ 647004 h 2344425"/>
                <a:gd name="connsiteX15" fmla="*/ 2878667 w 2878667"/>
                <a:gd name="connsiteY15" fmla="*/ 790355 h 2344425"/>
                <a:gd name="connsiteX16" fmla="*/ 2878667 w 2878667"/>
                <a:gd name="connsiteY16" fmla="*/ 790355 h 2344425"/>
                <a:gd name="connsiteX0" fmla="*/ 0 w 2878667"/>
                <a:gd name="connsiteY0" fmla="*/ 925821 h 2344425"/>
                <a:gd name="connsiteX1" fmla="*/ 541867 w 2878667"/>
                <a:gd name="connsiteY1" fmla="*/ 1219134 h 2344425"/>
                <a:gd name="connsiteX2" fmla="*/ 692295 w 2878667"/>
                <a:gd name="connsiteY2" fmla="*/ 2280488 h 2344425"/>
                <a:gd name="connsiteX3" fmla="*/ 767645 w 2878667"/>
                <a:gd name="connsiteY3" fmla="*/ 835510 h 2344425"/>
                <a:gd name="connsiteX4" fmla="*/ 1027432 w 2878667"/>
                <a:gd name="connsiteY4" fmla="*/ 158177 h 2344425"/>
                <a:gd name="connsiteX5" fmla="*/ 1027289 w 2878667"/>
                <a:gd name="connsiteY5" fmla="*/ 156820 h 2344425"/>
                <a:gd name="connsiteX6" fmla="*/ 1245768 w 2878667"/>
                <a:gd name="connsiteY6" fmla="*/ 41535 h 2344425"/>
                <a:gd name="connsiteX7" fmla="*/ 1603022 w 2878667"/>
                <a:gd name="connsiteY7" fmla="*/ 406033 h 2344425"/>
                <a:gd name="connsiteX8" fmla="*/ 1471403 w 2878667"/>
                <a:gd name="connsiteY8" fmla="*/ 267038 h 2344425"/>
                <a:gd name="connsiteX9" fmla="*/ 1704415 w 2878667"/>
                <a:gd name="connsiteY9" fmla="*/ 477472 h 2344425"/>
                <a:gd name="connsiteX10" fmla="*/ 1927402 w 2878667"/>
                <a:gd name="connsiteY10" fmla="*/ 561632 h 2344425"/>
                <a:gd name="connsiteX11" fmla="*/ 1936927 w 2878667"/>
                <a:gd name="connsiteY11" fmla="*/ 628284 h 2344425"/>
                <a:gd name="connsiteX12" fmla="*/ 1998808 w 2878667"/>
                <a:gd name="connsiteY12" fmla="*/ 633046 h 2344425"/>
                <a:gd name="connsiteX13" fmla="*/ 2099733 w 2878667"/>
                <a:gd name="connsiteY13" fmla="*/ 643599 h 2344425"/>
                <a:gd name="connsiteX14" fmla="*/ 2099733 w 2878667"/>
                <a:gd name="connsiteY14" fmla="*/ 647004 h 2344425"/>
                <a:gd name="connsiteX15" fmla="*/ 2878667 w 2878667"/>
                <a:gd name="connsiteY15" fmla="*/ 790355 h 2344425"/>
                <a:gd name="connsiteX16" fmla="*/ 2878667 w 2878667"/>
                <a:gd name="connsiteY16" fmla="*/ 790355 h 2344425"/>
                <a:gd name="connsiteX0" fmla="*/ 0 w 2878667"/>
                <a:gd name="connsiteY0" fmla="*/ 925821 h 2344425"/>
                <a:gd name="connsiteX1" fmla="*/ 541867 w 2878667"/>
                <a:gd name="connsiteY1" fmla="*/ 1219134 h 2344425"/>
                <a:gd name="connsiteX2" fmla="*/ 692295 w 2878667"/>
                <a:gd name="connsiteY2" fmla="*/ 2280488 h 2344425"/>
                <a:gd name="connsiteX3" fmla="*/ 767645 w 2878667"/>
                <a:gd name="connsiteY3" fmla="*/ 835510 h 2344425"/>
                <a:gd name="connsiteX4" fmla="*/ 1027432 w 2878667"/>
                <a:gd name="connsiteY4" fmla="*/ 158177 h 2344425"/>
                <a:gd name="connsiteX5" fmla="*/ 1027289 w 2878667"/>
                <a:gd name="connsiteY5" fmla="*/ 156820 h 2344425"/>
                <a:gd name="connsiteX6" fmla="*/ 1245768 w 2878667"/>
                <a:gd name="connsiteY6" fmla="*/ 41535 h 2344425"/>
                <a:gd name="connsiteX7" fmla="*/ 1603022 w 2878667"/>
                <a:gd name="connsiteY7" fmla="*/ 406033 h 2344425"/>
                <a:gd name="connsiteX8" fmla="*/ 1471403 w 2878667"/>
                <a:gd name="connsiteY8" fmla="*/ 267038 h 2344425"/>
                <a:gd name="connsiteX9" fmla="*/ 1704415 w 2878667"/>
                <a:gd name="connsiteY9" fmla="*/ 477472 h 2344425"/>
                <a:gd name="connsiteX10" fmla="*/ 1927402 w 2878667"/>
                <a:gd name="connsiteY10" fmla="*/ 561632 h 2344425"/>
                <a:gd name="connsiteX11" fmla="*/ 1998808 w 2878667"/>
                <a:gd name="connsiteY11" fmla="*/ 633046 h 2344425"/>
                <a:gd name="connsiteX12" fmla="*/ 2099733 w 2878667"/>
                <a:gd name="connsiteY12" fmla="*/ 643599 h 2344425"/>
                <a:gd name="connsiteX13" fmla="*/ 2099733 w 2878667"/>
                <a:gd name="connsiteY13" fmla="*/ 647004 h 2344425"/>
                <a:gd name="connsiteX14" fmla="*/ 2878667 w 2878667"/>
                <a:gd name="connsiteY14" fmla="*/ 790355 h 2344425"/>
                <a:gd name="connsiteX15" fmla="*/ 2878667 w 2878667"/>
                <a:gd name="connsiteY15" fmla="*/ 790355 h 2344425"/>
                <a:gd name="connsiteX0" fmla="*/ 0 w 2878667"/>
                <a:gd name="connsiteY0" fmla="*/ 925821 h 2344425"/>
                <a:gd name="connsiteX1" fmla="*/ 541867 w 2878667"/>
                <a:gd name="connsiteY1" fmla="*/ 1219134 h 2344425"/>
                <a:gd name="connsiteX2" fmla="*/ 692295 w 2878667"/>
                <a:gd name="connsiteY2" fmla="*/ 2280488 h 2344425"/>
                <a:gd name="connsiteX3" fmla="*/ 767645 w 2878667"/>
                <a:gd name="connsiteY3" fmla="*/ 835510 h 2344425"/>
                <a:gd name="connsiteX4" fmla="*/ 1027432 w 2878667"/>
                <a:gd name="connsiteY4" fmla="*/ 158177 h 2344425"/>
                <a:gd name="connsiteX5" fmla="*/ 1027289 w 2878667"/>
                <a:gd name="connsiteY5" fmla="*/ 156820 h 2344425"/>
                <a:gd name="connsiteX6" fmla="*/ 1245768 w 2878667"/>
                <a:gd name="connsiteY6" fmla="*/ 41535 h 2344425"/>
                <a:gd name="connsiteX7" fmla="*/ 1603022 w 2878667"/>
                <a:gd name="connsiteY7" fmla="*/ 406033 h 2344425"/>
                <a:gd name="connsiteX8" fmla="*/ 1471403 w 2878667"/>
                <a:gd name="connsiteY8" fmla="*/ 267038 h 2344425"/>
                <a:gd name="connsiteX9" fmla="*/ 1704415 w 2878667"/>
                <a:gd name="connsiteY9" fmla="*/ 477472 h 2344425"/>
                <a:gd name="connsiteX10" fmla="*/ 1998808 w 2878667"/>
                <a:gd name="connsiteY10" fmla="*/ 633046 h 2344425"/>
                <a:gd name="connsiteX11" fmla="*/ 2099733 w 2878667"/>
                <a:gd name="connsiteY11" fmla="*/ 643599 h 2344425"/>
                <a:gd name="connsiteX12" fmla="*/ 2099733 w 2878667"/>
                <a:gd name="connsiteY12" fmla="*/ 647004 h 2344425"/>
                <a:gd name="connsiteX13" fmla="*/ 2878667 w 2878667"/>
                <a:gd name="connsiteY13" fmla="*/ 790355 h 2344425"/>
                <a:gd name="connsiteX14" fmla="*/ 2878667 w 2878667"/>
                <a:gd name="connsiteY14" fmla="*/ 790355 h 2344425"/>
                <a:gd name="connsiteX0" fmla="*/ 0 w 2878667"/>
                <a:gd name="connsiteY0" fmla="*/ 925821 h 2344425"/>
                <a:gd name="connsiteX1" fmla="*/ 541867 w 2878667"/>
                <a:gd name="connsiteY1" fmla="*/ 1219134 h 2344425"/>
                <a:gd name="connsiteX2" fmla="*/ 692295 w 2878667"/>
                <a:gd name="connsiteY2" fmla="*/ 2280488 h 2344425"/>
                <a:gd name="connsiteX3" fmla="*/ 767645 w 2878667"/>
                <a:gd name="connsiteY3" fmla="*/ 835510 h 2344425"/>
                <a:gd name="connsiteX4" fmla="*/ 1027432 w 2878667"/>
                <a:gd name="connsiteY4" fmla="*/ 158177 h 2344425"/>
                <a:gd name="connsiteX5" fmla="*/ 1027289 w 2878667"/>
                <a:gd name="connsiteY5" fmla="*/ 156820 h 2344425"/>
                <a:gd name="connsiteX6" fmla="*/ 1245768 w 2878667"/>
                <a:gd name="connsiteY6" fmla="*/ 41535 h 2344425"/>
                <a:gd name="connsiteX7" fmla="*/ 1603022 w 2878667"/>
                <a:gd name="connsiteY7" fmla="*/ 406033 h 2344425"/>
                <a:gd name="connsiteX8" fmla="*/ 1471403 w 2878667"/>
                <a:gd name="connsiteY8" fmla="*/ 267038 h 2344425"/>
                <a:gd name="connsiteX9" fmla="*/ 1704415 w 2878667"/>
                <a:gd name="connsiteY9" fmla="*/ 477472 h 2344425"/>
                <a:gd name="connsiteX10" fmla="*/ 1998808 w 2878667"/>
                <a:gd name="connsiteY10" fmla="*/ 633046 h 2344425"/>
                <a:gd name="connsiteX11" fmla="*/ 2099733 w 2878667"/>
                <a:gd name="connsiteY11" fmla="*/ 643599 h 2344425"/>
                <a:gd name="connsiteX12" fmla="*/ 2878667 w 2878667"/>
                <a:gd name="connsiteY12" fmla="*/ 790355 h 2344425"/>
                <a:gd name="connsiteX13" fmla="*/ 2878667 w 2878667"/>
                <a:gd name="connsiteY13" fmla="*/ 790355 h 2344425"/>
                <a:gd name="connsiteX0" fmla="*/ 0 w 2878667"/>
                <a:gd name="connsiteY0" fmla="*/ 925821 h 2344425"/>
                <a:gd name="connsiteX1" fmla="*/ 541867 w 2878667"/>
                <a:gd name="connsiteY1" fmla="*/ 1219134 h 2344425"/>
                <a:gd name="connsiteX2" fmla="*/ 692295 w 2878667"/>
                <a:gd name="connsiteY2" fmla="*/ 2280488 h 2344425"/>
                <a:gd name="connsiteX3" fmla="*/ 767645 w 2878667"/>
                <a:gd name="connsiteY3" fmla="*/ 835510 h 2344425"/>
                <a:gd name="connsiteX4" fmla="*/ 1027432 w 2878667"/>
                <a:gd name="connsiteY4" fmla="*/ 158177 h 2344425"/>
                <a:gd name="connsiteX5" fmla="*/ 1027289 w 2878667"/>
                <a:gd name="connsiteY5" fmla="*/ 156820 h 2344425"/>
                <a:gd name="connsiteX6" fmla="*/ 1245768 w 2878667"/>
                <a:gd name="connsiteY6" fmla="*/ 41535 h 2344425"/>
                <a:gd name="connsiteX7" fmla="*/ 1603022 w 2878667"/>
                <a:gd name="connsiteY7" fmla="*/ 406033 h 2344425"/>
                <a:gd name="connsiteX8" fmla="*/ 1471403 w 2878667"/>
                <a:gd name="connsiteY8" fmla="*/ 267038 h 2344425"/>
                <a:gd name="connsiteX9" fmla="*/ 1704415 w 2878667"/>
                <a:gd name="connsiteY9" fmla="*/ 477472 h 2344425"/>
                <a:gd name="connsiteX10" fmla="*/ 2099733 w 2878667"/>
                <a:gd name="connsiteY10" fmla="*/ 643599 h 2344425"/>
                <a:gd name="connsiteX11" fmla="*/ 2878667 w 2878667"/>
                <a:gd name="connsiteY11" fmla="*/ 790355 h 2344425"/>
                <a:gd name="connsiteX12" fmla="*/ 2878667 w 2878667"/>
                <a:gd name="connsiteY12" fmla="*/ 790355 h 2344425"/>
                <a:gd name="connsiteX0" fmla="*/ 0 w 2878667"/>
                <a:gd name="connsiteY0" fmla="*/ 925595 h 2344199"/>
                <a:gd name="connsiteX1" fmla="*/ 541867 w 2878667"/>
                <a:gd name="connsiteY1" fmla="*/ 1218908 h 2344199"/>
                <a:gd name="connsiteX2" fmla="*/ 692295 w 2878667"/>
                <a:gd name="connsiteY2" fmla="*/ 2280262 h 2344199"/>
                <a:gd name="connsiteX3" fmla="*/ 767645 w 2878667"/>
                <a:gd name="connsiteY3" fmla="*/ 835284 h 2344199"/>
                <a:gd name="connsiteX4" fmla="*/ 1027432 w 2878667"/>
                <a:gd name="connsiteY4" fmla="*/ 157951 h 2344199"/>
                <a:gd name="connsiteX5" fmla="*/ 1245768 w 2878667"/>
                <a:gd name="connsiteY5" fmla="*/ 41309 h 2344199"/>
                <a:gd name="connsiteX6" fmla="*/ 1603022 w 2878667"/>
                <a:gd name="connsiteY6" fmla="*/ 405807 h 2344199"/>
                <a:gd name="connsiteX7" fmla="*/ 1471403 w 2878667"/>
                <a:gd name="connsiteY7" fmla="*/ 266812 h 2344199"/>
                <a:gd name="connsiteX8" fmla="*/ 1704415 w 2878667"/>
                <a:gd name="connsiteY8" fmla="*/ 477246 h 2344199"/>
                <a:gd name="connsiteX9" fmla="*/ 2099733 w 2878667"/>
                <a:gd name="connsiteY9" fmla="*/ 643373 h 2344199"/>
                <a:gd name="connsiteX10" fmla="*/ 2878667 w 2878667"/>
                <a:gd name="connsiteY10" fmla="*/ 790129 h 2344199"/>
                <a:gd name="connsiteX11" fmla="*/ 2878667 w 2878667"/>
                <a:gd name="connsiteY11" fmla="*/ 790129 h 2344199"/>
                <a:gd name="connsiteX0" fmla="*/ 0 w 2878667"/>
                <a:gd name="connsiteY0" fmla="*/ 925595 h 2344199"/>
                <a:gd name="connsiteX1" fmla="*/ 541867 w 2878667"/>
                <a:gd name="connsiteY1" fmla="*/ 1218908 h 2344199"/>
                <a:gd name="connsiteX2" fmla="*/ 692295 w 2878667"/>
                <a:gd name="connsiteY2" fmla="*/ 2280262 h 2344199"/>
                <a:gd name="connsiteX3" fmla="*/ 767645 w 2878667"/>
                <a:gd name="connsiteY3" fmla="*/ 835284 h 2344199"/>
                <a:gd name="connsiteX4" fmla="*/ 955962 w 2878667"/>
                <a:gd name="connsiteY4" fmla="*/ 157951 h 2344199"/>
                <a:gd name="connsiteX5" fmla="*/ 1245768 w 2878667"/>
                <a:gd name="connsiteY5" fmla="*/ 41309 h 2344199"/>
                <a:gd name="connsiteX6" fmla="*/ 1603022 w 2878667"/>
                <a:gd name="connsiteY6" fmla="*/ 405807 h 2344199"/>
                <a:gd name="connsiteX7" fmla="*/ 1471403 w 2878667"/>
                <a:gd name="connsiteY7" fmla="*/ 266812 h 2344199"/>
                <a:gd name="connsiteX8" fmla="*/ 1704415 w 2878667"/>
                <a:gd name="connsiteY8" fmla="*/ 477246 h 2344199"/>
                <a:gd name="connsiteX9" fmla="*/ 2099733 w 2878667"/>
                <a:gd name="connsiteY9" fmla="*/ 643373 h 2344199"/>
                <a:gd name="connsiteX10" fmla="*/ 2878667 w 2878667"/>
                <a:gd name="connsiteY10" fmla="*/ 790129 h 2344199"/>
                <a:gd name="connsiteX11" fmla="*/ 2878667 w 2878667"/>
                <a:gd name="connsiteY11" fmla="*/ 790129 h 2344199"/>
                <a:gd name="connsiteX0" fmla="*/ 0 w 2878667"/>
                <a:gd name="connsiteY0" fmla="*/ 925595 h 2344199"/>
                <a:gd name="connsiteX1" fmla="*/ 541867 w 2878667"/>
                <a:gd name="connsiteY1" fmla="*/ 1218908 h 2344199"/>
                <a:gd name="connsiteX2" fmla="*/ 692295 w 2878667"/>
                <a:gd name="connsiteY2" fmla="*/ 2280262 h 2344199"/>
                <a:gd name="connsiteX3" fmla="*/ 767645 w 2878667"/>
                <a:gd name="connsiteY3" fmla="*/ 835284 h 2344199"/>
                <a:gd name="connsiteX4" fmla="*/ 955962 w 2878667"/>
                <a:gd name="connsiteY4" fmla="*/ 157951 h 2344199"/>
                <a:gd name="connsiteX5" fmla="*/ 1245768 w 2878667"/>
                <a:gd name="connsiteY5" fmla="*/ 41309 h 2344199"/>
                <a:gd name="connsiteX6" fmla="*/ 1603022 w 2878667"/>
                <a:gd name="connsiteY6" fmla="*/ 405807 h 2344199"/>
                <a:gd name="connsiteX7" fmla="*/ 1471403 w 2878667"/>
                <a:gd name="connsiteY7" fmla="*/ 266812 h 2344199"/>
                <a:gd name="connsiteX8" fmla="*/ 1704415 w 2878667"/>
                <a:gd name="connsiteY8" fmla="*/ 477246 h 2344199"/>
                <a:gd name="connsiteX9" fmla="*/ 2099733 w 2878667"/>
                <a:gd name="connsiteY9" fmla="*/ 643373 h 2344199"/>
                <a:gd name="connsiteX10" fmla="*/ 2878667 w 2878667"/>
                <a:gd name="connsiteY10" fmla="*/ 790129 h 2344199"/>
                <a:gd name="connsiteX11" fmla="*/ 2878667 w 2878667"/>
                <a:gd name="connsiteY11" fmla="*/ 790129 h 2344199"/>
                <a:gd name="connsiteX0" fmla="*/ 0 w 2878667"/>
                <a:gd name="connsiteY0" fmla="*/ 925595 h 2344199"/>
                <a:gd name="connsiteX1" fmla="*/ 541867 w 2878667"/>
                <a:gd name="connsiteY1" fmla="*/ 1218908 h 2344199"/>
                <a:gd name="connsiteX2" fmla="*/ 692295 w 2878667"/>
                <a:gd name="connsiteY2" fmla="*/ 2280262 h 2344199"/>
                <a:gd name="connsiteX3" fmla="*/ 767645 w 2878667"/>
                <a:gd name="connsiteY3" fmla="*/ 835284 h 2344199"/>
                <a:gd name="connsiteX4" fmla="*/ 955962 w 2878667"/>
                <a:gd name="connsiteY4" fmla="*/ 157951 h 2344199"/>
                <a:gd name="connsiteX5" fmla="*/ 1245768 w 2878667"/>
                <a:gd name="connsiteY5" fmla="*/ 41309 h 2344199"/>
                <a:gd name="connsiteX6" fmla="*/ 1603022 w 2878667"/>
                <a:gd name="connsiteY6" fmla="*/ 405807 h 2344199"/>
                <a:gd name="connsiteX7" fmla="*/ 1704415 w 2878667"/>
                <a:gd name="connsiteY7" fmla="*/ 477246 h 2344199"/>
                <a:gd name="connsiteX8" fmla="*/ 2099733 w 2878667"/>
                <a:gd name="connsiteY8" fmla="*/ 643373 h 2344199"/>
                <a:gd name="connsiteX9" fmla="*/ 2878667 w 2878667"/>
                <a:gd name="connsiteY9" fmla="*/ 790129 h 2344199"/>
                <a:gd name="connsiteX10" fmla="*/ 2878667 w 2878667"/>
                <a:gd name="connsiteY10" fmla="*/ 790129 h 2344199"/>
                <a:gd name="connsiteX0" fmla="*/ 0 w 2878667"/>
                <a:gd name="connsiteY0" fmla="*/ 925595 h 2344199"/>
                <a:gd name="connsiteX1" fmla="*/ 541867 w 2878667"/>
                <a:gd name="connsiteY1" fmla="*/ 1218908 h 2344199"/>
                <a:gd name="connsiteX2" fmla="*/ 692295 w 2878667"/>
                <a:gd name="connsiteY2" fmla="*/ 2280262 h 2344199"/>
                <a:gd name="connsiteX3" fmla="*/ 767645 w 2878667"/>
                <a:gd name="connsiteY3" fmla="*/ 835284 h 2344199"/>
                <a:gd name="connsiteX4" fmla="*/ 955962 w 2878667"/>
                <a:gd name="connsiteY4" fmla="*/ 157951 h 2344199"/>
                <a:gd name="connsiteX5" fmla="*/ 1245768 w 2878667"/>
                <a:gd name="connsiteY5" fmla="*/ 41309 h 2344199"/>
                <a:gd name="connsiteX6" fmla="*/ 1603022 w 2878667"/>
                <a:gd name="connsiteY6" fmla="*/ 405807 h 2344199"/>
                <a:gd name="connsiteX7" fmla="*/ 1704415 w 2878667"/>
                <a:gd name="connsiteY7" fmla="*/ 477246 h 2344199"/>
                <a:gd name="connsiteX8" fmla="*/ 2099733 w 2878667"/>
                <a:gd name="connsiteY8" fmla="*/ 643373 h 2344199"/>
                <a:gd name="connsiteX9" fmla="*/ 2878667 w 2878667"/>
                <a:gd name="connsiteY9" fmla="*/ 790129 h 2344199"/>
                <a:gd name="connsiteX10" fmla="*/ 2878667 w 2878667"/>
                <a:gd name="connsiteY10" fmla="*/ 790129 h 2344199"/>
                <a:gd name="connsiteX0" fmla="*/ 0 w 2878667"/>
                <a:gd name="connsiteY0" fmla="*/ 925595 h 2344199"/>
                <a:gd name="connsiteX1" fmla="*/ 541867 w 2878667"/>
                <a:gd name="connsiteY1" fmla="*/ 1218908 h 2344199"/>
                <a:gd name="connsiteX2" fmla="*/ 692295 w 2878667"/>
                <a:gd name="connsiteY2" fmla="*/ 2280262 h 2344199"/>
                <a:gd name="connsiteX3" fmla="*/ 767645 w 2878667"/>
                <a:gd name="connsiteY3" fmla="*/ 835284 h 2344199"/>
                <a:gd name="connsiteX4" fmla="*/ 955962 w 2878667"/>
                <a:gd name="connsiteY4" fmla="*/ 157951 h 2344199"/>
                <a:gd name="connsiteX5" fmla="*/ 1245768 w 2878667"/>
                <a:gd name="connsiteY5" fmla="*/ 41309 h 2344199"/>
                <a:gd name="connsiteX6" fmla="*/ 1603022 w 2878667"/>
                <a:gd name="connsiteY6" fmla="*/ 405807 h 2344199"/>
                <a:gd name="connsiteX7" fmla="*/ 2099733 w 2878667"/>
                <a:gd name="connsiteY7" fmla="*/ 643373 h 2344199"/>
                <a:gd name="connsiteX8" fmla="*/ 2878667 w 2878667"/>
                <a:gd name="connsiteY8" fmla="*/ 790129 h 2344199"/>
                <a:gd name="connsiteX9" fmla="*/ 2878667 w 2878667"/>
                <a:gd name="connsiteY9" fmla="*/ 790129 h 23441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2878667" h="2344199">
                  <a:moveTo>
                    <a:pt x="0" y="925595"/>
                  </a:moveTo>
                  <a:cubicBezTo>
                    <a:pt x="180622" y="951936"/>
                    <a:pt x="426485" y="993130"/>
                    <a:pt x="541867" y="1218908"/>
                  </a:cubicBezTo>
                  <a:cubicBezTo>
                    <a:pt x="657249" y="1444686"/>
                    <a:pt x="654665" y="2344199"/>
                    <a:pt x="692295" y="2280262"/>
                  </a:cubicBezTo>
                  <a:cubicBezTo>
                    <a:pt x="729925" y="2216325"/>
                    <a:pt x="723701" y="1189002"/>
                    <a:pt x="767645" y="835284"/>
                  </a:cubicBezTo>
                  <a:cubicBezTo>
                    <a:pt x="811589" y="481566"/>
                    <a:pt x="876275" y="290280"/>
                    <a:pt x="955962" y="157951"/>
                  </a:cubicBezTo>
                  <a:cubicBezTo>
                    <a:pt x="1035649" y="25622"/>
                    <a:pt x="1137925" y="0"/>
                    <a:pt x="1245768" y="41309"/>
                  </a:cubicBezTo>
                  <a:cubicBezTo>
                    <a:pt x="1353611" y="82618"/>
                    <a:pt x="1460695" y="305463"/>
                    <a:pt x="1603022" y="405807"/>
                  </a:cubicBezTo>
                  <a:cubicBezTo>
                    <a:pt x="1745349" y="506151"/>
                    <a:pt x="1887126" y="579319"/>
                    <a:pt x="2099733" y="643373"/>
                  </a:cubicBezTo>
                  <a:lnTo>
                    <a:pt x="2878667" y="790129"/>
                  </a:lnTo>
                  <a:lnTo>
                    <a:pt x="2878667" y="790129"/>
                  </a:lnTo>
                </a:path>
              </a:pathLst>
            </a:custGeom>
            <a:ln w="76200">
              <a:solidFill>
                <a:srgbClr val="FF0000"/>
              </a:solidFill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23619" name="Прямоугольник 87"/>
            <p:cNvSpPr>
              <a:spLocks noChangeArrowheads="1"/>
            </p:cNvSpPr>
            <p:nvPr/>
          </p:nvSpPr>
          <p:spPr bwMode="auto">
            <a:xfrm>
              <a:off x="2857488" y="5715016"/>
              <a:ext cx="2991588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ru-RU" b="1">
                  <a:cs typeface="Arial" charset="0"/>
                </a:rPr>
                <a:t>электродный потенциал</a:t>
              </a:r>
              <a:endParaRPr lang="ru-RU">
                <a:latin typeface="Calibri" pitchFamily="34" charset="0"/>
              </a:endParaRPr>
            </a:p>
          </p:txBody>
        </p:sp>
        <p:cxnSp>
          <p:nvCxnSpPr>
            <p:cNvPr id="90" name="Shape 89"/>
            <p:cNvCxnSpPr>
              <a:stCxn id="23619" idx="0"/>
              <a:endCxn id="23609" idx="3"/>
            </p:cNvCxnSpPr>
            <p:nvPr/>
          </p:nvCxnSpPr>
          <p:spPr>
            <a:xfrm rot="16200000" flipV="1">
              <a:off x="3804986" y="5167518"/>
              <a:ext cx="284132" cy="811227"/>
            </a:xfrm>
            <a:prstGeom prst="bentConnector2">
              <a:avLst/>
            </a:prstGeom>
            <a:ln>
              <a:solidFill>
                <a:srgbClr val="00B0F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Прямая со стрелкой 96"/>
            <p:cNvCxnSpPr/>
            <p:nvPr/>
          </p:nvCxnSpPr>
          <p:spPr>
            <a:xfrm flipV="1">
              <a:off x="5786205" y="5072328"/>
              <a:ext cx="1714532" cy="785729"/>
            </a:xfrm>
            <a:prstGeom prst="straightConnector1">
              <a:avLst/>
            </a:prstGeom>
            <a:ln>
              <a:solidFill>
                <a:srgbClr val="00B0F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6" name="Группа 93"/>
          <p:cNvGrpSpPr>
            <a:grpSpLocks/>
          </p:cNvGrpSpPr>
          <p:nvPr/>
        </p:nvGrpSpPr>
        <p:grpSpPr bwMode="auto">
          <a:xfrm>
            <a:off x="911225" y="1600200"/>
            <a:ext cx="5818188" cy="2309813"/>
            <a:chOff x="911078" y="1599604"/>
            <a:chExt cx="5818139" cy="2309970"/>
          </a:xfrm>
        </p:grpSpPr>
        <p:grpSp>
          <p:nvGrpSpPr>
            <p:cNvPr id="23560" name="Группа 88"/>
            <p:cNvGrpSpPr>
              <a:grpSpLocks/>
            </p:cNvGrpSpPr>
            <p:nvPr/>
          </p:nvGrpSpPr>
          <p:grpSpPr bwMode="auto">
            <a:xfrm>
              <a:off x="911078" y="1599604"/>
              <a:ext cx="5818139" cy="2309970"/>
              <a:chOff x="911078" y="1599604"/>
              <a:chExt cx="5818139" cy="2309970"/>
            </a:xfrm>
          </p:grpSpPr>
          <p:cxnSp>
            <p:nvCxnSpPr>
              <p:cNvPr id="4" name="Прямая соединительная линия 3"/>
              <p:cNvCxnSpPr/>
              <p:nvPr/>
            </p:nvCxnSpPr>
            <p:spPr>
              <a:xfrm rot="5400000">
                <a:off x="-210567" y="2768878"/>
                <a:ext cx="2244878" cy="1588"/>
              </a:xfrm>
              <a:prstGeom prst="line">
                <a:avLst/>
              </a:prstGeom>
            </p:spPr>
            <p:style>
              <a:lnRef idx="3">
                <a:schemeClr val="accent1"/>
              </a:lnRef>
              <a:fillRef idx="0">
                <a:schemeClr val="accent1"/>
              </a:fillRef>
              <a:effectRef idx="2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" name="Прямая соединительная линия 4"/>
              <p:cNvCxnSpPr/>
              <p:nvPr/>
            </p:nvCxnSpPr>
            <p:spPr>
              <a:xfrm rot="5400000">
                <a:off x="1361044" y="2786342"/>
                <a:ext cx="2244878" cy="1588"/>
              </a:xfrm>
              <a:prstGeom prst="line">
                <a:avLst/>
              </a:prstGeom>
            </p:spPr>
            <p:style>
              <a:lnRef idx="3">
                <a:schemeClr val="accent1"/>
              </a:lnRef>
              <a:fillRef idx="0">
                <a:schemeClr val="accent1"/>
              </a:fillRef>
              <a:effectRef idx="2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" name="Прямая соединительная линия 5"/>
              <p:cNvCxnSpPr/>
              <p:nvPr/>
            </p:nvCxnSpPr>
            <p:spPr>
              <a:xfrm>
                <a:off x="912666" y="3907986"/>
                <a:ext cx="1571612" cy="1588"/>
              </a:xfrm>
              <a:prstGeom prst="line">
                <a:avLst/>
              </a:prstGeom>
            </p:spPr>
            <p:style>
              <a:lnRef idx="3">
                <a:schemeClr val="accent1"/>
              </a:lnRef>
              <a:fillRef idx="0">
                <a:schemeClr val="accent1"/>
              </a:fillRef>
              <a:effectRef idx="2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" name="Прямая соединительная линия 6"/>
              <p:cNvCxnSpPr/>
              <p:nvPr/>
            </p:nvCxnSpPr>
            <p:spPr>
              <a:xfrm>
                <a:off x="917428" y="2194957"/>
                <a:ext cx="1571612" cy="1587"/>
              </a:xfrm>
              <a:prstGeom prst="line">
                <a:avLst/>
              </a:prstGeom>
            </p:spPr>
            <p:style>
              <a:lnRef idx="3">
                <a:schemeClr val="accent1"/>
              </a:lnRef>
              <a:fillRef idx="0">
                <a:schemeClr val="accent1"/>
              </a:fillRef>
              <a:effectRef idx="2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8" name="Прямоугольник 7"/>
              <p:cNvSpPr/>
              <p:nvPr/>
            </p:nvSpPr>
            <p:spPr>
              <a:xfrm>
                <a:off x="1198414" y="1647232"/>
                <a:ext cx="500058" cy="184956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/>
              </a:p>
            </p:txBody>
          </p:sp>
          <p:grpSp>
            <p:nvGrpSpPr>
              <p:cNvPr id="23568" name="Группа 8"/>
              <p:cNvGrpSpPr>
                <a:grpSpLocks/>
              </p:cNvGrpSpPr>
              <p:nvPr/>
            </p:nvGrpSpPr>
            <p:grpSpPr bwMode="auto">
              <a:xfrm>
                <a:off x="1427108" y="2400815"/>
                <a:ext cx="218018" cy="731965"/>
                <a:chOff x="3131951" y="4643446"/>
                <a:chExt cx="218018" cy="763240"/>
              </a:xfrm>
            </p:grpSpPr>
            <p:sp>
              <p:nvSpPr>
                <p:cNvPr id="10" name="Минус 9"/>
                <p:cNvSpPr/>
                <p:nvPr/>
              </p:nvSpPr>
              <p:spPr>
                <a:xfrm>
                  <a:off x="3131855" y="4644000"/>
                  <a:ext cx="214310" cy="71184"/>
                </a:xfrm>
                <a:prstGeom prst="mathMinus">
                  <a:avLst/>
                </a:prstGeom>
              </p:spPr>
              <p:style>
                <a:lnRef idx="2">
                  <a:schemeClr val="dk1">
                    <a:shade val="50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ru-RU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1" name="Минус 10"/>
                <p:cNvSpPr/>
                <p:nvPr/>
              </p:nvSpPr>
              <p:spPr>
                <a:xfrm>
                  <a:off x="3131855" y="4779746"/>
                  <a:ext cx="214310" cy="71184"/>
                </a:xfrm>
                <a:prstGeom prst="mathMinus">
                  <a:avLst/>
                </a:prstGeom>
              </p:spPr>
              <p:style>
                <a:lnRef idx="2">
                  <a:schemeClr val="dk1">
                    <a:shade val="50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ru-RU"/>
                </a:p>
              </p:txBody>
            </p:sp>
            <p:sp>
              <p:nvSpPr>
                <p:cNvPr id="12" name="Минус 11"/>
                <p:cNvSpPr/>
                <p:nvPr/>
              </p:nvSpPr>
              <p:spPr>
                <a:xfrm>
                  <a:off x="3135030" y="4918803"/>
                  <a:ext cx="214310" cy="71184"/>
                </a:xfrm>
                <a:prstGeom prst="mathMinus">
                  <a:avLst/>
                </a:prstGeom>
              </p:spPr>
              <p:style>
                <a:lnRef idx="2">
                  <a:schemeClr val="dk1">
                    <a:shade val="50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ru-RU"/>
                </a:p>
              </p:txBody>
            </p:sp>
            <p:sp>
              <p:nvSpPr>
                <p:cNvPr id="13" name="Минус 12"/>
                <p:cNvSpPr/>
                <p:nvPr/>
              </p:nvSpPr>
              <p:spPr>
                <a:xfrm>
                  <a:off x="3135030" y="5051239"/>
                  <a:ext cx="214310" cy="71184"/>
                </a:xfrm>
                <a:prstGeom prst="mathMinus">
                  <a:avLst/>
                </a:prstGeom>
              </p:spPr>
              <p:style>
                <a:lnRef idx="2">
                  <a:schemeClr val="dk1">
                    <a:shade val="50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ru-RU"/>
                </a:p>
              </p:txBody>
            </p:sp>
            <p:sp>
              <p:nvSpPr>
                <p:cNvPr id="14" name="Минус 13"/>
                <p:cNvSpPr/>
                <p:nvPr/>
              </p:nvSpPr>
              <p:spPr>
                <a:xfrm>
                  <a:off x="3131855" y="5203539"/>
                  <a:ext cx="214310" cy="72839"/>
                </a:xfrm>
                <a:prstGeom prst="mathMinus">
                  <a:avLst/>
                </a:prstGeom>
              </p:spPr>
              <p:style>
                <a:lnRef idx="2">
                  <a:schemeClr val="dk1">
                    <a:shade val="50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ru-RU"/>
                </a:p>
              </p:txBody>
            </p:sp>
            <p:sp>
              <p:nvSpPr>
                <p:cNvPr id="15" name="Минус 14"/>
                <p:cNvSpPr/>
                <p:nvPr/>
              </p:nvSpPr>
              <p:spPr>
                <a:xfrm>
                  <a:off x="3131855" y="5335975"/>
                  <a:ext cx="214310" cy="71184"/>
                </a:xfrm>
                <a:prstGeom prst="mathMinus">
                  <a:avLst/>
                </a:prstGeom>
              </p:spPr>
              <p:style>
                <a:lnRef idx="2">
                  <a:schemeClr val="dk1">
                    <a:shade val="50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ru-RU"/>
                </a:p>
              </p:txBody>
            </p:sp>
          </p:grpSp>
          <p:grpSp>
            <p:nvGrpSpPr>
              <p:cNvPr id="23569" name="Группа 15"/>
              <p:cNvGrpSpPr>
                <a:grpSpLocks/>
              </p:cNvGrpSpPr>
              <p:nvPr/>
            </p:nvGrpSpPr>
            <p:grpSpPr bwMode="auto">
              <a:xfrm>
                <a:off x="1769128" y="2332305"/>
                <a:ext cx="216000" cy="939114"/>
                <a:chOff x="2797339" y="4714884"/>
                <a:chExt cx="216000" cy="979240"/>
              </a:xfrm>
            </p:grpSpPr>
            <p:sp>
              <p:nvSpPr>
                <p:cNvPr id="17" name="Плюс 16"/>
                <p:cNvSpPr/>
                <p:nvPr/>
              </p:nvSpPr>
              <p:spPr>
                <a:xfrm>
                  <a:off x="2798120" y="4715691"/>
                  <a:ext cx="215898" cy="215208"/>
                </a:xfrm>
                <a:prstGeom prst="mathPlus">
                  <a:avLst/>
                </a:prstGeom>
              </p:spPr>
              <p:style>
                <a:lnRef idx="2">
                  <a:schemeClr val="dk1">
                    <a:shade val="50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ru-RU"/>
                </a:p>
              </p:txBody>
            </p:sp>
            <p:sp>
              <p:nvSpPr>
                <p:cNvPr id="18" name="Плюс 17"/>
                <p:cNvSpPr/>
                <p:nvPr/>
              </p:nvSpPr>
              <p:spPr>
                <a:xfrm>
                  <a:off x="2798120" y="4968974"/>
                  <a:ext cx="215898" cy="216862"/>
                </a:xfrm>
                <a:prstGeom prst="mathPlus">
                  <a:avLst/>
                </a:prstGeom>
              </p:spPr>
              <p:style>
                <a:lnRef idx="2">
                  <a:schemeClr val="dk1">
                    <a:shade val="50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ru-RU"/>
                </a:p>
              </p:txBody>
            </p:sp>
            <p:sp>
              <p:nvSpPr>
                <p:cNvPr id="19" name="Плюс 18"/>
                <p:cNvSpPr/>
                <p:nvPr/>
              </p:nvSpPr>
              <p:spPr>
                <a:xfrm>
                  <a:off x="2798120" y="5215635"/>
                  <a:ext cx="215898" cy="215208"/>
                </a:xfrm>
                <a:prstGeom prst="mathPlus">
                  <a:avLst/>
                </a:prstGeom>
              </p:spPr>
              <p:style>
                <a:lnRef idx="2">
                  <a:schemeClr val="dk1">
                    <a:shade val="50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ru-RU"/>
                </a:p>
              </p:txBody>
            </p:sp>
            <p:sp>
              <p:nvSpPr>
                <p:cNvPr id="20" name="Плюс 19"/>
                <p:cNvSpPr/>
                <p:nvPr/>
              </p:nvSpPr>
              <p:spPr>
                <a:xfrm>
                  <a:off x="2798120" y="5478851"/>
                  <a:ext cx="215898" cy="215208"/>
                </a:xfrm>
                <a:prstGeom prst="mathPlus">
                  <a:avLst/>
                </a:prstGeom>
              </p:spPr>
              <p:style>
                <a:lnRef idx="2">
                  <a:schemeClr val="dk1">
                    <a:shade val="50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ru-RU"/>
                </a:p>
              </p:txBody>
            </p:sp>
          </p:grpSp>
          <p:sp>
            <p:nvSpPr>
              <p:cNvPr id="21" name="Плюс 20"/>
              <p:cNvSpPr/>
              <p:nvPr/>
            </p:nvSpPr>
            <p:spPr>
              <a:xfrm>
                <a:off x="2055656" y="2469613"/>
                <a:ext cx="215898" cy="206389"/>
              </a:xfrm>
              <a:prstGeom prst="mathPlus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/>
              </a:p>
            </p:txBody>
          </p:sp>
          <p:sp>
            <p:nvSpPr>
              <p:cNvPr id="22" name="Плюс 21"/>
              <p:cNvSpPr/>
              <p:nvPr/>
            </p:nvSpPr>
            <p:spPr>
              <a:xfrm>
                <a:off x="2055656" y="2880804"/>
                <a:ext cx="215898" cy="206389"/>
              </a:xfrm>
              <a:prstGeom prst="mathPlus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/>
              </a:p>
            </p:txBody>
          </p:sp>
          <p:sp>
            <p:nvSpPr>
              <p:cNvPr id="23572" name="TextBox 22"/>
              <p:cNvSpPr txBox="1">
                <a:spLocks noChangeArrowheads="1"/>
              </p:cNvSpPr>
              <p:nvPr/>
            </p:nvSpPr>
            <p:spPr bwMode="auto">
              <a:xfrm>
                <a:off x="1160053" y="1784219"/>
                <a:ext cx="714380" cy="44274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sz="2400">
                    <a:cs typeface="Arial" charset="0"/>
                  </a:rPr>
                  <a:t>Zn</a:t>
                </a:r>
                <a:endParaRPr lang="ru-RU" sz="2400">
                  <a:cs typeface="Arial" charset="0"/>
                </a:endParaRPr>
              </a:p>
            </p:txBody>
          </p:sp>
          <p:cxnSp>
            <p:nvCxnSpPr>
              <p:cNvPr id="56" name="Прямая соединительная линия 55"/>
              <p:cNvCxnSpPr/>
              <p:nvPr/>
            </p:nvCxnSpPr>
            <p:spPr>
              <a:xfrm rot="5400000">
                <a:off x="4029610" y="2721249"/>
                <a:ext cx="2244878" cy="1587"/>
              </a:xfrm>
              <a:prstGeom prst="line">
                <a:avLst/>
              </a:prstGeom>
            </p:spPr>
            <p:style>
              <a:lnRef idx="3">
                <a:schemeClr val="accent1"/>
              </a:lnRef>
              <a:fillRef idx="0">
                <a:schemeClr val="accent1"/>
              </a:fillRef>
              <a:effectRef idx="2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7" name="Прямая соединительная линия 56"/>
              <p:cNvCxnSpPr/>
              <p:nvPr/>
            </p:nvCxnSpPr>
            <p:spPr>
              <a:xfrm rot="5400000">
                <a:off x="5599634" y="2738713"/>
                <a:ext cx="2244878" cy="1588"/>
              </a:xfrm>
              <a:prstGeom prst="line">
                <a:avLst/>
              </a:prstGeom>
            </p:spPr>
            <p:style>
              <a:lnRef idx="3">
                <a:schemeClr val="accent1"/>
              </a:lnRef>
              <a:fillRef idx="0">
                <a:schemeClr val="accent1"/>
              </a:fillRef>
              <a:effectRef idx="2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8" name="Прямая соединительная линия 57"/>
              <p:cNvCxnSpPr/>
              <p:nvPr/>
            </p:nvCxnSpPr>
            <p:spPr>
              <a:xfrm>
                <a:off x="5151255" y="3860358"/>
                <a:ext cx="1571612" cy="1588"/>
              </a:xfrm>
              <a:prstGeom prst="line">
                <a:avLst/>
              </a:prstGeom>
            </p:spPr>
            <p:style>
              <a:lnRef idx="3">
                <a:schemeClr val="accent1"/>
              </a:lnRef>
              <a:fillRef idx="0">
                <a:schemeClr val="accent1"/>
              </a:fillRef>
              <a:effectRef idx="2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9" name="Прямая соединительная линия 58"/>
              <p:cNvCxnSpPr/>
              <p:nvPr/>
            </p:nvCxnSpPr>
            <p:spPr>
              <a:xfrm>
                <a:off x="5157605" y="2147329"/>
                <a:ext cx="1571612" cy="1587"/>
              </a:xfrm>
              <a:prstGeom prst="line">
                <a:avLst/>
              </a:prstGeom>
            </p:spPr>
            <p:style>
              <a:lnRef idx="3">
                <a:schemeClr val="accent1"/>
              </a:lnRef>
              <a:fillRef idx="0">
                <a:schemeClr val="accent1"/>
              </a:fillRef>
              <a:effectRef idx="2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0" name="Прямоугольник 59"/>
              <p:cNvSpPr/>
              <p:nvPr/>
            </p:nvSpPr>
            <p:spPr>
              <a:xfrm>
                <a:off x="5437003" y="1599604"/>
                <a:ext cx="500058" cy="1849564"/>
              </a:xfrm>
              <a:prstGeom prst="rect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/>
              </a:p>
            </p:txBody>
          </p:sp>
          <p:sp>
            <p:nvSpPr>
              <p:cNvPr id="62" name="Минус 61"/>
              <p:cNvSpPr/>
              <p:nvPr/>
            </p:nvSpPr>
            <p:spPr>
              <a:xfrm>
                <a:off x="6154547" y="2364831"/>
                <a:ext cx="214310" cy="68268"/>
              </a:xfrm>
              <a:prstGeom prst="mathMinus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63" name="Минус 62"/>
              <p:cNvSpPr/>
              <p:nvPr/>
            </p:nvSpPr>
            <p:spPr>
              <a:xfrm>
                <a:off x="6443469" y="2480727"/>
                <a:ext cx="214310" cy="68267"/>
              </a:xfrm>
              <a:prstGeom prst="mathMinus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/>
              </a:p>
            </p:txBody>
          </p:sp>
          <p:sp>
            <p:nvSpPr>
              <p:cNvPr id="64" name="Минус 63"/>
              <p:cNvSpPr/>
              <p:nvPr/>
            </p:nvSpPr>
            <p:spPr>
              <a:xfrm>
                <a:off x="6157722" y="2628374"/>
                <a:ext cx="214310" cy="68268"/>
              </a:xfrm>
              <a:prstGeom prst="mathMinus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/>
              </a:p>
            </p:txBody>
          </p:sp>
          <p:sp>
            <p:nvSpPr>
              <p:cNvPr id="65" name="Минус 64"/>
              <p:cNvSpPr/>
              <p:nvPr/>
            </p:nvSpPr>
            <p:spPr>
              <a:xfrm>
                <a:off x="6372032" y="2755383"/>
                <a:ext cx="214311" cy="68268"/>
              </a:xfrm>
              <a:prstGeom prst="mathMinus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/>
              </a:p>
            </p:txBody>
          </p:sp>
          <p:sp>
            <p:nvSpPr>
              <p:cNvPr id="66" name="Минус 65"/>
              <p:cNvSpPr/>
              <p:nvPr/>
            </p:nvSpPr>
            <p:spPr>
              <a:xfrm>
                <a:off x="6154547" y="2903031"/>
                <a:ext cx="214310" cy="68267"/>
              </a:xfrm>
              <a:prstGeom prst="mathMinus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/>
              </a:p>
            </p:txBody>
          </p:sp>
          <p:sp>
            <p:nvSpPr>
              <p:cNvPr id="67" name="Минус 66"/>
              <p:cNvSpPr/>
              <p:nvPr/>
            </p:nvSpPr>
            <p:spPr>
              <a:xfrm>
                <a:off x="6372032" y="3028451"/>
                <a:ext cx="214311" cy="69855"/>
              </a:xfrm>
              <a:prstGeom prst="mathMinus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/>
              </a:p>
            </p:txBody>
          </p:sp>
          <p:sp>
            <p:nvSpPr>
              <p:cNvPr id="69" name="Плюс 68"/>
              <p:cNvSpPr/>
              <p:nvPr/>
            </p:nvSpPr>
            <p:spPr>
              <a:xfrm>
                <a:off x="5948174" y="2263224"/>
                <a:ext cx="144461" cy="138122"/>
              </a:xfrm>
              <a:prstGeom prst="mathPlus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/>
              </a:p>
            </p:txBody>
          </p:sp>
          <p:sp>
            <p:nvSpPr>
              <p:cNvPr id="70" name="Плюс 69"/>
              <p:cNvSpPr/>
              <p:nvPr/>
            </p:nvSpPr>
            <p:spPr>
              <a:xfrm>
                <a:off x="5943411" y="2444211"/>
                <a:ext cx="144462" cy="138122"/>
              </a:xfrm>
              <a:prstGeom prst="mathPlus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/>
              </a:p>
            </p:txBody>
          </p:sp>
          <p:sp>
            <p:nvSpPr>
              <p:cNvPr id="71" name="Плюс 70"/>
              <p:cNvSpPr/>
              <p:nvPr/>
            </p:nvSpPr>
            <p:spPr>
              <a:xfrm>
                <a:off x="5948174" y="2631549"/>
                <a:ext cx="144461" cy="138122"/>
              </a:xfrm>
              <a:prstGeom prst="mathPlus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/>
              </a:p>
            </p:txBody>
          </p:sp>
          <p:sp>
            <p:nvSpPr>
              <p:cNvPr id="72" name="Плюс 71"/>
              <p:cNvSpPr/>
              <p:nvPr/>
            </p:nvSpPr>
            <p:spPr>
              <a:xfrm>
                <a:off x="5943411" y="3233253"/>
                <a:ext cx="144462" cy="138121"/>
              </a:xfrm>
              <a:prstGeom prst="mathPlus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/>
              </a:p>
            </p:txBody>
          </p:sp>
          <p:sp>
            <p:nvSpPr>
              <p:cNvPr id="73" name="Плюс 72"/>
              <p:cNvSpPr/>
              <p:nvPr/>
            </p:nvSpPr>
            <p:spPr>
              <a:xfrm>
                <a:off x="5943411" y="2842701"/>
                <a:ext cx="144462" cy="138121"/>
              </a:xfrm>
              <a:prstGeom prst="mathPlus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/>
              </a:p>
            </p:txBody>
          </p:sp>
          <p:sp>
            <p:nvSpPr>
              <p:cNvPr id="74" name="Плюс 73"/>
              <p:cNvSpPr/>
              <p:nvPr/>
            </p:nvSpPr>
            <p:spPr>
              <a:xfrm>
                <a:off x="5943411" y="3037977"/>
                <a:ext cx="144462" cy="138122"/>
              </a:xfrm>
              <a:prstGeom prst="mathPlus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/>
              </a:p>
            </p:txBody>
          </p:sp>
          <p:sp>
            <p:nvSpPr>
              <p:cNvPr id="23590" name="TextBox 74"/>
              <p:cNvSpPr txBox="1">
                <a:spLocks noChangeArrowheads="1"/>
              </p:cNvSpPr>
              <p:nvPr/>
            </p:nvSpPr>
            <p:spPr bwMode="auto">
              <a:xfrm>
                <a:off x="5400119" y="1736626"/>
                <a:ext cx="714380" cy="44274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sz="2400">
                    <a:cs typeface="Arial" charset="0"/>
                  </a:rPr>
                  <a:t>Cu</a:t>
                </a:r>
                <a:endParaRPr lang="ru-RU" sz="2400">
                  <a:cs typeface="Arial" charset="0"/>
                </a:endParaRPr>
              </a:p>
            </p:txBody>
          </p:sp>
          <p:sp>
            <p:nvSpPr>
              <p:cNvPr id="76" name="Минус 75"/>
              <p:cNvSpPr/>
              <p:nvPr/>
            </p:nvSpPr>
            <p:spPr>
              <a:xfrm>
                <a:off x="6157722" y="3166574"/>
                <a:ext cx="214310" cy="68267"/>
              </a:xfrm>
              <a:prstGeom prst="mathMinus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/>
              </a:p>
            </p:txBody>
          </p:sp>
          <p:sp>
            <p:nvSpPr>
              <p:cNvPr id="87" name="TextBox 86"/>
              <p:cNvSpPr txBox="1"/>
              <p:nvPr/>
            </p:nvSpPr>
            <p:spPr>
              <a:xfrm>
                <a:off x="2857488" y="2219918"/>
                <a:ext cx="2124000" cy="1015663"/>
              </a:xfrm>
              <a:prstGeom prst="rect">
                <a:avLst/>
              </a:prstGeom>
              <a:noFill/>
            </p:spPr>
            <p:txBody>
              <a:bodyPr>
                <a:spAutoFit/>
              </a:bodyPr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ru-RU" sz="2000" b="1" dirty="0">
                    <a:ln>
                      <a:solidFill>
                        <a:sysClr val="windowText" lastClr="000000"/>
                      </a:solidFill>
                    </a:ln>
                    <a:latin typeface="Arial" pitchFamily="34" charset="0"/>
                    <a:cs typeface="Arial" pitchFamily="34" charset="0"/>
                  </a:rPr>
                  <a:t>Двойной электрический слой</a:t>
                </a:r>
              </a:p>
            </p:txBody>
          </p:sp>
        </p:grpSp>
        <p:sp>
          <p:nvSpPr>
            <p:cNvPr id="92" name="Прямоугольник 91"/>
            <p:cNvSpPr/>
            <p:nvPr/>
          </p:nvSpPr>
          <p:spPr>
            <a:xfrm>
              <a:off x="1763688" y="3315772"/>
              <a:ext cx="641522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b="1" dirty="0">
                  <a:ln>
                    <a:solidFill>
                      <a:sysClr val="windowText" lastClr="000000"/>
                    </a:solidFill>
                  </a:ln>
                  <a:solidFill>
                    <a:srgbClr val="C00000"/>
                  </a:solidFill>
                  <a:latin typeface="Arial" pitchFamily="34" charset="0"/>
                  <a:cs typeface="Arial" pitchFamily="34" charset="0"/>
                </a:rPr>
                <a:t>Zn</a:t>
              </a:r>
              <a:r>
                <a:rPr lang="en-US" b="1" baseline="30000" dirty="0">
                  <a:ln>
                    <a:solidFill>
                      <a:sysClr val="windowText" lastClr="000000"/>
                    </a:solidFill>
                  </a:ln>
                  <a:solidFill>
                    <a:srgbClr val="C00000"/>
                  </a:solidFill>
                  <a:latin typeface="Arial" pitchFamily="34" charset="0"/>
                  <a:cs typeface="Arial" pitchFamily="34" charset="0"/>
                </a:rPr>
                <a:t>2+</a:t>
              </a:r>
              <a:endParaRPr lang="ru-RU" b="1" dirty="0">
                <a:ln>
                  <a:solidFill>
                    <a:sysClr val="windowText" lastClr="000000"/>
                  </a:solidFill>
                </a:ln>
                <a:solidFill>
                  <a:srgbClr val="C00000"/>
                </a:solidFill>
                <a:latin typeface="+mn-lt"/>
              </a:endParaRPr>
            </a:p>
          </p:txBody>
        </p:sp>
        <p:sp>
          <p:nvSpPr>
            <p:cNvPr id="93" name="Прямоугольник 92"/>
            <p:cNvSpPr/>
            <p:nvPr/>
          </p:nvSpPr>
          <p:spPr>
            <a:xfrm>
              <a:off x="5726551" y="3447273"/>
              <a:ext cx="667170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b="1" dirty="0">
                  <a:ln>
                    <a:solidFill>
                      <a:sysClr val="windowText" lastClr="000000"/>
                    </a:solidFill>
                  </a:ln>
                  <a:solidFill>
                    <a:srgbClr val="C00000"/>
                  </a:solidFill>
                  <a:latin typeface="Arial" pitchFamily="34" charset="0"/>
                  <a:cs typeface="Arial" pitchFamily="34" charset="0"/>
                </a:rPr>
                <a:t>Cu</a:t>
              </a:r>
              <a:r>
                <a:rPr lang="en-US" b="1" baseline="30000" dirty="0">
                  <a:ln>
                    <a:solidFill>
                      <a:sysClr val="windowText" lastClr="000000"/>
                    </a:solidFill>
                  </a:ln>
                  <a:solidFill>
                    <a:srgbClr val="C00000"/>
                  </a:solidFill>
                  <a:latin typeface="Arial" pitchFamily="34" charset="0"/>
                  <a:cs typeface="Arial" pitchFamily="34" charset="0"/>
                </a:rPr>
                <a:t>2+</a:t>
              </a:r>
              <a:endParaRPr lang="ru-RU" b="1" dirty="0">
                <a:ln>
                  <a:solidFill>
                    <a:sysClr val="windowText" lastClr="000000"/>
                  </a:solidFill>
                </a:ln>
                <a:solidFill>
                  <a:srgbClr val="C00000"/>
                </a:solidFill>
                <a:latin typeface="+mn-lt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50" name="Object 2"/>
          <p:cNvGraphicFramePr>
            <a:graphicFrameLocks noChangeAspect="1"/>
          </p:cNvGraphicFramePr>
          <p:nvPr/>
        </p:nvGraphicFramePr>
        <p:xfrm>
          <a:off x="2571750" y="2143125"/>
          <a:ext cx="4191000" cy="1071563"/>
        </p:xfrm>
        <a:graphic>
          <a:graphicData uri="http://schemas.openxmlformats.org/presentationml/2006/ole">
            <p:oleObj spid="_x0000_s2050" name="Формула" r:id="rId3" imgW="1688760" imgH="431640" progId="Equation.3">
              <p:embed/>
            </p:oleObj>
          </a:graphicData>
        </a:graphic>
      </p:graphicFrame>
      <p:sp>
        <p:nvSpPr>
          <p:cNvPr id="3075" name="Rectangle 3"/>
          <p:cNvSpPr>
            <a:spLocks noChangeArrowheads="1"/>
          </p:cNvSpPr>
          <p:nvPr/>
        </p:nvSpPr>
        <p:spPr bwMode="auto">
          <a:xfrm>
            <a:off x="285720" y="214290"/>
            <a:ext cx="8643998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indent="450850" algn="just">
              <a:defRPr/>
            </a:pPr>
            <a:r>
              <a:rPr lang="ru-RU" sz="2000" dirty="0">
                <a:latin typeface="Arial" pitchFamily="34" charset="0"/>
                <a:ea typeface="Times New Roman" pitchFamily="18" charset="0"/>
                <a:cs typeface="Arial" pitchFamily="34" charset="0"/>
              </a:rPr>
              <a:t>При изучении потенциалов различных электродных процессов установлено, что их величины зависят от трех факторов: </a:t>
            </a:r>
          </a:p>
          <a:p>
            <a:pPr indent="450850" algn="just">
              <a:buFontTx/>
              <a:buAutoNum type="arabicParenR"/>
              <a:defRPr/>
            </a:pPr>
            <a:r>
              <a:rPr lang="ru-RU" sz="2000" dirty="0">
                <a:latin typeface="Arial" pitchFamily="34" charset="0"/>
                <a:ea typeface="Times New Roman" pitchFamily="18" charset="0"/>
                <a:cs typeface="Arial" pitchFamily="34" charset="0"/>
              </a:rPr>
              <a:t>от природы веществ - участников электродного процесса, </a:t>
            </a:r>
          </a:p>
          <a:p>
            <a:pPr indent="450850" algn="just">
              <a:buFontTx/>
              <a:buAutoNum type="arabicParenR"/>
              <a:defRPr/>
            </a:pPr>
            <a:r>
              <a:rPr lang="ru-RU" sz="2000" dirty="0">
                <a:latin typeface="Arial" pitchFamily="34" charset="0"/>
                <a:ea typeface="Times New Roman" pitchFamily="18" charset="0"/>
                <a:cs typeface="Arial" pitchFamily="34" charset="0"/>
              </a:rPr>
              <a:t>от соотношения между концентрациями  этих веществ и </a:t>
            </a:r>
          </a:p>
          <a:p>
            <a:pPr indent="450850" algn="just">
              <a:buFontTx/>
              <a:buAutoNum type="arabicParenR"/>
              <a:defRPr/>
            </a:pPr>
            <a:r>
              <a:rPr lang="ru-RU" sz="2000" dirty="0">
                <a:latin typeface="Arial" pitchFamily="34" charset="0"/>
                <a:ea typeface="Times New Roman" pitchFamily="18" charset="0"/>
                <a:cs typeface="Arial" pitchFamily="34" charset="0"/>
              </a:rPr>
              <a:t>от температуры системы. </a:t>
            </a:r>
          </a:p>
          <a:p>
            <a:pPr indent="450850" algn="just">
              <a:defRPr/>
            </a:pPr>
            <a:r>
              <a:rPr lang="ru-RU" sz="2000" dirty="0">
                <a:latin typeface="Arial" pitchFamily="34" charset="0"/>
                <a:ea typeface="Times New Roman" pitchFamily="18" charset="0"/>
                <a:cs typeface="Arial" pitchFamily="34" charset="0"/>
              </a:rPr>
              <a:t>Эту </a:t>
            </a:r>
            <a:r>
              <a:rPr lang="ru-RU" sz="2000" dirty="0" err="1">
                <a:latin typeface="Arial" pitchFamily="34" charset="0"/>
                <a:ea typeface="Times New Roman" pitchFamily="18" charset="0"/>
                <a:cs typeface="Arial" pitchFamily="34" charset="0"/>
              </a:rPr>
              <a:t>зав-сть</a:t>
            </a:r>
            <a:r>
              <a:rPr lang="ru-RU" sz="2000" dirty="0">
                <a:latin typeface="Arial" pitchFamily="34" charset="0"/>
                <a:ea typeface="Times New Roman" pitchFamily="18" charset="0"/>
                <a:cs typeface="Arial" pitchFamily="34" charset="0"/>
              </a:rPr>
              <a:t> выражает </a:t>
            </a:r>
            <a:r>
              <a:rPr lang="ru-RU" sz="2000" b="1" dirty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уравнение Нернста </a:t>
            </a:r>
            <a:r>
              <a:rPr lang="ru-RU" sz="2000" dirty="0">
                <a:latin typeface="Arial" pitchFamily="34" charset="0"/>
                <a:ea typeface="Times New Roman" pitchFamily="18" charset="0"/>
                <a:cs typeface="Arial" pitchFamily="34" charset="0"/>
              </a:rPr>
              <a:t>(В. Нернст, 1889 г.): </a:t>
            </a:r>
            <a:endParaRPr lang="ru-RU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85720" y="3199155"/>
            <a:ext cx="8643998" cy="1015663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i="1" dirty="0">
                <a:ln>
                  <a:solidFill>
                    <a:sysClr val="windowText" lastClr="000000"/>
                  </a:solidFill>
                </a:ln>
                <a:latin typeface="Arial" pitchFamily="34" charset="0"/>
                <a:cs typeface="Arial" pitchFamily="34" charset="0"/>
              </a:rPr>
              <a:t>Стандартный электродный потенциал</a:t>
            </a:r>
            <a:r>
              <a:rPr lang="ru-RU" sz="2000" dirty="0">
                <a:ln>
                  <a:solidFill>
                    <a:sysClr val="windowText" lastClr="000000"/>
                  </a:solidFill>
                </a:ln>
                <a:latin typeface="Arial" pitchFamily="34" charset="0"/>
                <a:cs typeface="Arial" pitchFamily="34" charset="0"/>
              </a:rPr>
              <a:t> - это потенциал данного электродного процесса при </a:t>
            </a:r>
            <a:r>
              <a:rPr lang="ru-RU" sz="2000" dirty="0" err="1">
                <a:ln>
                  <a:solidFill>
                    <a:sysClr val="windowText" lastClr="000000"/>
                  </a:solidFill>
                </a:ln>
                <a:latin typeface="Arial" pitchFamily="34" charset="0"/>
                <a:cs typeface="Arial" pitchFamily="34" charset="0"/>
              </a:rPr>
              <a:t>конц-циях</a:t>
            </a:r>
            <a:r>
              <a:rPr lang="ru-RU" sz="2000" dirty="0">
                <a:ln>
                  <a:solidFill>
                    <a:sysClr val="windowText" lastClr="000000"/>
                  </a:solidFill>
                </a:ln>
                <a:latin typeface="Arial" pitchFamily="34" charset="0"/>
                <a:cs typeface="Arial" pitchFamily="34" charset="0"/>
              </a:rPr>
              <a:t> (активностях) всех участвующих в нем веществ, равных единице. </a:t>
            </a:r>
          </a:p>
        </p:txBody>
      </p:sp>
      <p:graphicFrame>
        <p:nvGraphicFramePr>
          <p:cNvPr id="2051" name="Object 6"/>
          <p:cNvGraphicFramePr>
            <a:graphicFrameLocks noChangeAspect="1"/>
          </p:cNvGraphicFramePr>
          <p:nvPr/>
        </p:nvGraphicFramePr>
        <p:xfrm>
          <a:off x="500063" y="4332288"/>
          <a:ext cx="3535362" cy="954087"/>
        </p:xfrm>
        <a:graphic>
          <a:graphicData uri="http://schemas.openxmlformats.org/presentationml/2006/ole">
            <p:oleObj spid="_x0000_s2051" name="Формула" r:id="rId4" imgW="1600200" imgH="431640" progId="Equation.3">
              <p:embed/>
            </p:oleObj>
          </a:graphicData>
        </a:graphic>
      </p:graphicFrame>
      <p:graphicFrame>
        <p:nvGraphicFramePr>
          <p:cNvPr id="2052" name="Object 7"/>
          <p:cNvGraphicFramePr>
            <a:graphicFrameLocks noChangeAspect="1"/>
          </p:cNvGraphicFramePr>
          <p:nvPr/>
        </p:nvGraphicFramePr>
        <p:xfrm>
          <a:off x="4500563" y="4286250"/>
          <a:ext cx="4286250" cy="928688"/>
        </p:xfrm>
        <a:graphic>
          <a:graphicData uri="http://schemas.openxmlformats.org/presentationml/2006/ole">
            <p:oleObj spid="_x0000_s2052" name="Формула" r:id="rId5" imgW="2171520" imgH="406080" progId="Equation.3">
              <p:embed/>
            </p:oleObj>
          </a:graphicData>
        </a:graphic>
      </p:graphicFrame>
      <p:pic>
        <p:nvPicPr>
          <p:cNvPr id="2055" name="Picture 2" descr="http://www.kaleydoskop-prk.ru/tinymce/jscripts/tiny_mce/plugins/imagemanager/46.jpg"/>
          <p:cNvPicPr preferRelativeResize="0">
            <a:picLocks noChangeArrowheads="1"/>
          </p:cNvPicPr>
          <p:nvPr/>
        </p:nvPicPr>
        <p:blipFill>
          <a:blip r:embed="rId6" cstate="print"/>
          <a:srcRect b="45670"/>
          <a:stretch>
            <a:fillRect/>
          </a:stretch>
        </p:blipFill>
        <p:spPr bwMode="auto">
          <a:xfrm>
            <a:off x="1071563" y="5275263"/>
            <a:ext cx="6983412" cy="1511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Метро">
  <a:themeElements>
    <a:clrScheme name="Метро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Метро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985</TotalTime>
  <Words>885</Words>
  <Application>Microsoft Office PowerPoint</Application>
  <PresentationFormat>Экран (4:3)</PresentationFormat>
  <Paragraphs>112</Paragraphs>
  <Slides>18</Slides>
  <Notes>1</Notes>
  <HiddenSlides>0</HiddenSlides>
  <MMClips>0</MMClips>
  <ScaleCrop>false</ScaleCrop>
  <HeadingPairs>
    <vt:vector size="6" baseType="variant">
      <vt:variant>
        <vt:lpstr>Тема</vt:lpstr>
      </vt:variant>
      <vt:variant>
        <vt:i4>2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21" baseType="lpstr">
      <vt:lpstr>Тема Office</vt:lpstr>
      <vt:lpstr>Метро</vt:lpstr>
      <vt:lpstr>Формула</vt:lpstr>
      <vt:lpstr>ОСНОВЫ ЭЛЕКТРОХИМИИ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ОСНОВЫ ЭЛЕКТРОХИМИИ</dc:title>
  <dc:creator>1</dc:creator>
  <cp:lastModifiedBy>Windows User</cp:lastModifiedBy>
  <cp:revision>104</cp:revision>
  <dcterms:created xsi:type="dcterms:W3CDTF">2010-01-31T15:11:25Z</dcterms:created>
  <dcterms:modified xsi:type="dcterms:W3CDTF">2017-11-19T16:34:14Z</dcterms:modified>
</cp:coreProperties>
</file>