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89" r:id="rId8"/>
    <p:sldId id="281" r:id="rId9"/>
    <p:sldId id="282" r:id="rId10"/>
    <p:sldId id="283" r:id="rId11"/>
    <p:sldId id="265" r:id="rId12"/>
    <p:sldId id="274" r:id="rId13"/>
    <p:sldId id="273" r:id="rId14"/>
    <p:sldId id="277" r:id="rId15"/>
    <p:sldId id="278" r:id="rId16"/>
    <p:sldId id="288" r:id="rId17"/>
    <p:sldId id="266" r:id="rId18"/>
    <p:sldId id="267" r:id="rId19"/>
    <p:sldId id="268" r:id="rId20"/>
    <p:sldId id="269" r:id="rId21"/>
    <p:sldId id="279" r:id="rId22"/>
    <p:sldId id="280" r:id="rId23"/>
    <p:sldId id="270" r:id="rId24"/>
    <p:sldId id="272" r:id="rId25"/>
    <p:sldId id="271" r:id="rId26"/>
    <p:sldId id="284" r:id="rId27"/>
    <p:sldId id="285" r:id="rId28"/>
    <p:sldId id="286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38" autoAdjust="0"/>
  </p:normalViewPr>
  <p:slideViewPr>
    <p:cSldViewPr>
      <p:cViewPr>
        <p:scale>
          <a:sx n="91" d="100"/>
          <a:sy n="91" d="100"/>
        </p:scale>
        <p:origin x="-120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A412-7F62-4091-A24F-FCB93B8D907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6B56-BB14-4873-9CD4-644694130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Электронные библиотеки Научно-технической библиотеки КГАСУ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34355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836712"/>
            <a:ext cx="8046156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1916832"/>
            <a:ext cx="1080120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124744"/>
            <a:ext cx="8046156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2852936"/>
            <a:ext cx="1224136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4365104"/>
            <a:ext cx="2520280" cy="6480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980728"/>
            <a:ext cx="804615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3068960"/>
            <a:ext cx="1152128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620688"/>
            <a:ext cx="804615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Электронные каталоги КГАСУ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772816"/>
          <a:ext cx="7080447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149"/>
                <a:gridCol w="2360149"/>
                <a:gridCol w="2360149"/>
              </a:tblGrid>
              <a:tr h="11161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Год создания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Количество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Книги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1992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г.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33696  назв.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Электронная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библиотека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г.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2096 назв.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Статьи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1997 г.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12242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назв.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2276872"/>
            <a:ext cx="1512168" cy="5040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/>
              <a:t>Логин  и пароль для начала работы в системе </a:t>
            </a:r>
            <a:r>
              <a:rPr lang="en-US" sz="6000" b="1" dirty="0" err="1" smtClean="0"/>
              <a:t>IPRboos</a:t>
            </a:r>
            <a:r>
              <a:rPr lang="en-US" sz="6000" b="1" dirty="0" smtClean="0"/>
              <a:t> </a:t>
            </a:r>
            <a:r>
              <a:rPr lang="ru-RU" sz="6000" b="1" dirty="0" smtClean="0"/>
              <a:t>можно получить в библиотеке</a:t>
            </a:r>
            <a:endParaRPr lang="ru-RU" sz="6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461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3501008"/>
            <a:ext cx="79208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077072"/>
            <a:ext cx="93610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856984" cy="626469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4509120"/>
            <a:ext cx="1368152" cy="1008112"/>
          </a:xfrm>
          <a:prstGeom prst="rect">
            <a:avLst/>
          </a:prstGeom>
          <a:noFill/>
          <a:ln w="571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052736"/>
            <a:ext cx="80461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836712"/>
            <a:ext cx="8046156" cy="56886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1772816"/>
            <a:ext cx="2232248" cy="64807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764704"/>
            <a:ext cx="80461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271550" cy="499715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2276872"/>
            <a:ext cx="2376264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980728"/>
            <a:ext cx="804615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2852936"/>
            <a:ext cx="1656184" cy="5760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692696"/>
            <a:ext cx="8046156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5013176"/>
            <a:ext cx="1800200" cy="2880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556792"/>
            <a:ext cx="80461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4365104"/>
            <a:ext cx="1224136" cy="2880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6600" b="1" dirty="0" smtClean="0"/>
              <a:t>Спасибо </a:t>
            </a:r>
          </a:p>
          <a:p>
            <a:pPr algn="ctr">
              <a:buNone/>
            </a:pPr>
            <a:r>
              <a:rPr lang="ru-RU" sz="6600" b="1" dirty="0" smtClean="0"/>
              <a:t>за внимание</a:t>
            </a:r>
            <a:endParaRPr lang="ru-RU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531440"/>
            <a:ext cx="11377264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5373216"/>
            <a:ext cx="183671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260648"/>
            <a:ext cx="8046156" cy="65973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3284984"/>
            <a:ext cx="1944216" cy="2880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9954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300192" y="692696"/>
            <a:ext cx="2376264" cy="64807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0"/>
            <a:ext cx="804615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4000" b="1" dirty="0" smtClean="0"/>
              <a:t>Регистрация  преподавателей  для работы в электронной библиотеке КГАСУ, а  именно получения логина и пароля проходит на абонементе 1-2 курсов ком.2-106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34355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852936"/>
            <a:ext cx="1080120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046156" cy="583264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4653136"/>
            <a:ext cx="1872208" cy="2160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71</Words>
  <Application>Microsoft Office PowerPoint</Application>
  <PresentationFormat>Экран (4:3)</PresentationFormat>
  <Paragraphs>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Электронные библиотеки Научно-технической библиотеки КГАСУ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каталоги КГАСУ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библиотеки Научно-технической библиотеки КГАСУ</dc:title>
  <dc:creator>library</dc:creator>
  <cp:lastModifiedBy>alsfavor</cp:lastModifiedBy>
  <cp:revision>58</cp:revision>
  <dcterms:created xsi:type="dcterms:W3CDTF">2022-04-04T06:04:07Z</dcterms:created>
  <dcterms:modified xsi:type="dcterms:W3CDTF">2022-04-19T08:07:43Z</dcterms:modified>
</cp:coreProperties>
</file>